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e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31"/>
  </p:notesMasterIdLst>
  <p:handoutMasterIdLst>
    <p:handoutMasterId r:id="rId32"/>
  </p:handoutMasterIdLst>
  <p:sldIdLst>
    <p:sldId id="278" r:id="rId3"/>
    <p:sldId id="263" r:id="rId4"/>
    <p:sldId id="257" r:id="rId5"/>
    <p:sldId id="264" r:id="rId6"/>
    <p:sldId id="265" r:id="rId7"/>
    <p:sldId id="286" r:id="rId8"/>
    <p:sldId id="279" r:id="rId9"/>
    <p:sldId id="266" r:id="rId10"/>
    <p:sldId id="267" r:id="rId11"/>
    <p:sldId id="28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88" r:id="rId20"/>
    <p:sldId id="280" r:id="rId21"/>
    <p:sldId id="275" r:id="rId22"/>
    <p:sldId id="276" r:id="rId23"/>
    <p:sldId id="277" r:id="rId24"/>
    <p:sldId id="281" r:id="rId25"/>
    <p:sldId id="282" r:id="rId26"/>
    <p:sldId id="283" r:id="rId27"/>
    <p:sldId id="284" r:id="rId28"/>
    <p:sldId id="285" r:id="rId29"/>
    <p:sldId id="262" r:id="rId30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2393"/>
    <a:srgbClr val="A219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28" autoAdjust="0"/>
    <p:restoredTop sz="94660"/>
  </p:normalViewPr>
  <p:slideViewPr>
    <p:cSldViewPr>
      <p:cViewPr varScale="1">
        <p:scale>
          <a:sx n="69" d="100"/>
          <a:sy n="69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C6932D-44F8-4191-9439-2BCF64FEFA9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MY"/>
        </a:p>
      </dgm:t>
    </dgm:pt>
    <dgm:pt modelId="{1B4675D3-C2F5-4E78-8EEA-78D485B53ABB}">
      <dgm:prSet phldrT="[Text]"/>
      <dgm:spPr/>
      <dgm:t>
        <a:bodyPr/>
        <a:lstStyle/>
        <a:p>
          <a:r>
            <a:rPr lang="en-MY" dirty="0" err="1" smtClean="0"/>
            <a:t>Jenis</a:t>
          </a:r>
          <a:endParaRPr lang="en-MY" dirty="0"/>
        </a:p>
      </dgm:t>
    </dgm:pt>
    <dgm:pt modelId="{5716BD4D-F764-4B7F-A0FA-DAB070D65A74}" type="parTrans" cxnId="{373F396F-CCA6-49B9-8875-0A746DDE5D68}">
      <dgm:prSet/>
      <dgm:spPr/>
      <dgm:t>
        <a:bodyPr/>
        <a:lstStyle/>
        <a:p>
          <a:endParaRPr lang="en-MY"/>
        </a:p>
      </dgm:t>
    </dgm:pt>
    <dgm:pt modelId="{8DBF3EE2-5C6C-47E2-B681-2561B2A473A8}" type="sibTrans" cxnId="{373F396F-CCA6-49B9-8875-0A746DDE5D68}">
      <dgm:prSet/>
      <dgm:spPr/>
      <dgm:t>
        <a:bodyPr/>
        <a:lstStyle/>
        <a:p>
          <a:endParaRPr lang="en-MY"/>
        </a:p>
      </dgm:t>
    </dgm:pt>
    <dgm:pt modelId="{36CDCC15-7003-405D-BE5B-130F474BF652}">
      <dgm:prSet phldrT="[Text]"/>
      <dgm:spPr/>
      <dgm:t>
        <a:bodyPr/>
        <a:lstStyle/>
        <a:p>
          <a:r>
            <a:rPr lang="en-MY" dirty="0" err="1" smtClean="0"/>
            <a:t>Kognitif</a:t>
          </a:r>
          <a:endParaRPr lang="en-MY" dirty="0"/>
        </a:p>
      </dgm:t>
    </dgm:pt>
    <dgm:pt modelId="{F434E396-EA90-486A-AE5B-BC6281EAAE16}" type="parTrans" cxnId="{E3D75293-C022-4385-A8F3-803E9C5347A9}">
      <dgm:prSet/>
      <dgm:spPr/>
      <dgm:t>
        <a:bodyPr/>
        <a:lstStyle/>
        <a:p>
          <a:endParaRPr lang="en-MY"/>
        </a:p>
      </dgm:t>
    </dgm:pt>
    <dgm:pt modelId="{0330AB26-9637-407F-AF84-82E23D231970}" type="sibTrans" cxnId="{E3D75293-C022-4385-A8F3-803E9C5347A9}">
      <dgm:prSet/>
      <dgm:spPr/>
      <dgm:t>
        <a:bodyPr/>
        <a:lstStyle/>
        <a:p>
          <a:endParaRPr lang="en-MY"/>
        </a:p>
      </dgm:t>
    </dgm:pt>
    <dgm:pt modelId="{64603E7B-F55E-4870-98AA-183F0BB7A0F3}">
      <dgm:prSet phldrT="[Text]"/>
      <dgm:spPr/>
      <dgm:t>
        <a:bodyPr/>
        <a:lstStyle/>
        <a:p>
          <a:r>
            <a:rPr lang="en-MY" dirty="0" err="1" smtClean="0"/>
            <a:t>Dipelopori</a:t>
          </a:r>
          <a:r>
            <a:rPr lang="en-MY" dirty="0" smtClean="0"/>
            <a:t> </a:t>
          </a:r>
          <a:r>
            <a:rPr lang="en-MY" dirty="0" err="1" smtClean="0"/>
            <a:t>oleh</a:t>
          </a:r>
          <a:r>
            <a:rPr lang="en-MY" dirty="0" smtClean="0"/>
            <a:t> Jean Piaget (1896-1980)</a:t>
          </a:r>
          <a:endParaRPr lang="en-MY" dirty="0"/>
        </a:p>
      </dgm:t>
    </dgm:pt>
    <dgm:pt modelId="{B925C8E2-E317-4863-A238-46B142A6B472}" type="parTrans" cxnId="{567267DD-A430-4351-8B00-F8688300E24C}">
      <dgm:prSet/>
      <dgm:spPr/>
      <dgm:t>
        <a:bodyPr/>
        <a:lstStyle/>
        <a:p>
          <a:endParaRPr lang="en-MY"/>
        </a:p>
      </dgm:t>
    </dgm:pt>
    <dgm:pt modelId="{B0C0E5F8-6B4A-4802-AC2C-229EC38E79A5}" type="sibTrans" cxnId="{567267DD-A430-4351-8B00-F8688300E24C}">
      <dgm:prSet/>
      <dgm:spPr/>
      <dgm:t>
        <a:bodyPr/>
        <a:lstStyle/>
        <a:p>
          <a:endParaRPr lang="en-MY"/>
        </a:p>
      </dgm:t>
    </dgm:pt>
    <dgm:pt modelId="{932F379A-2D97-4DC0-9FA9-1CF360F4676D}">
      <dgm:prSet phldrT="[Text]"/>
      <dgm:spPr/>
      <dgm:t>
        <a:bodyPr/>
        <a:lstStyle/>
        <a:p>
          <a:r>
            <a:rPr lang="en-MY" dirty="0" err="1" smtClean="0"/>
            <a:t>Sosial</a:t>
          </a:r>
          <a:endParaRPr lang="en-MY" dirty="0"/>
        </a:p>
      </dgm:t>
    </dgm:pt>
    <dgm:pt modelId="{2F60220F-A852-41E7-8D2F-C9030FC90DD7}" type="parTrans" cxnId="{7B6F6DDC-878B-4B0F-8069-C51922417B2C}">
      <dgm:prSet/>
      <dgm:spPr/>
      <dgm:t>
        <a:bodyPr/>
        <a:lstStyle/>
        <a:p>
          <a:endParaRPr lang="en-MY"/>
        </a:p>
      </dgm:t>
    </dgm:pt>
    <dgm:pt modelId="{AECCCA2A-E58B-4236-ADA4-E2C708E1917A}" type="sibTrans" cxnId="{7B6F6DDC-878B-4B0F-8069-C51922417B2C}">
      <dgm:prSet/>
      <dgm:spPr/>
      <dgm:t>
        <a:bodyPr/>
        <a:lstStyle/>
        <a:p>
          <a:endParaRPr lang="en-MY"/>
        </a:p>
      </dgm:t>
    </dgm:pt>
    <dgm:pt modelId="{761B5BB8-0E48-430F-B7F4-8191FF1615B2}">
      <dgm:prSet phldrT="[Text]"/>
      <dgm:spPr/>
      <dgm:t>
        <a:bodyPr/>
        <a:lstStyle/>
        <a:p>
          <a:r>
            <a:rPr lang="en-MY" dirty="0" err="1" smtClean="0"/>
            <a:t>Dipelopori</a:t>
          </a:r>
          <a:r>
            <a:rPr lang="en-MY" dirty="0" smtClean="0"/>
            <a:t> </a:t>
          </a:r>
          <a:r>
            <a:rPr lang="en-MY" dirty="0" err="1" smtClean="0"/>
            <a:t>oleh</a:t>
          </a:r>
          <a:r>
            <a:rPr lang="en-MY" dirty="0" smtClean="0"/>
            <a:t> Lev </a:t>
          </a:r>
          <a:r>
            <a:rPr lang="en-MY" dirty="0" err="1" smtClean="0"/>
            <a:t>Vygotsky</a:t>
          </a:r>
          <a:r>
            <a:rPr lang="en-MY" dirty="0" smtClean="0"/>
            <a:t> (1896-1934)</a:t>
          </a:r>
          <a:endParaRPr lang="en-MY" dirty="0"/>
        </a:p>
      </dgm:t>
    </dgm:pt>
    <dgm:pt modelId="{6CBC7326-540A-4722-B0C1-263D4CB40402}" type="parTrans" cxnId="{4E066FD7-7933-438F-A348-811E310BB1D2}">
      <dgm:prSet/>
      <dgm:spPr/>
      <dgm:t>
        <a:bodyPr/>
        <a:lstStyle/>
        <a:p>
          <a:endParaRPr lang="en-MY"/>
        </a:p>
      </dgm:t>
    </dgm:pt>
    <dgm:pt modelId="{963CCDE4-2CF6-4CFA-990D-322A4ABB9DE4}" type="sibTrans" cxnId="{4E066FD7-7933-438F-A348-811E310BB1D2}">
      <dgm:prSet/>
      <dgm:spPr/>
      <dgm:t>
        <a:bodyPr/>
        <a:lstStyle/>
        <a:p>
          <a:endParaRPr lang="en-MY"/>
        </a:p>
      </dgm:t>
    </dgm:pt>
    <dgm:pt modelId="{B003C545-B3D7-44B8-8FC4-8485CFC5C648}" type="pres">
      <dgm:prSet presAssocID="{5CC6932D-44F8-4191-9439-2BCF64FEFA9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MY"/>
        </a:p>
      </dgm:t>
    </dgm:pt>
    <dgm:pt modelId="{0E001FBB-0C31-45BE-86C6-12EEE246937A}" type="pres">
      <dgm:prSet presAssocID="{1B4675D3-C2F5-4E78-8EEA-78D485B53ABB}" presName="hierRoot1" presStyleCnt="0"/>
      <dgm:spPr/>
    </dgm:pt>
    <dgm:pt modelId="{8D7DB889-863E-4ABA-B402-6E9CAFB0593E}" type="pres">
      <dgm:prSet presAssocID="{1B4675D3-C2F5-4E78-8EEA-78D485B53ABB}" presName="composite" presStyleCnt="0"/>
      <dgm:spPr/>
    </dgm:pt>
    <dgm:pt modelId="{86F76A74-9F1D-4129-AC18-7977D5986115}" type="pres">
      <dgm:prSet presAssocID="{1B4675D3-C2F5-4E78-8EEA-78D485B53ABB}" presName="background" presStyleLbl="node0" presStyleIdx="0" presStyleCnt="1"/>
      <dgm:spPr/>
    </dgm:pt>
    <dgm:pt modelId="{B12D0960-A732-4926-9E54-D7AB16E325CB}" type="pres">
      <dgm:prSet presAssocID="{1B4675D3-C2F5-4E78-8EEA-78D485B53ABB}" presName="text" presStyleLbl="fgAcc0" presStyleIdx="0" presStyleCnt="1" custScaleY="47948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7A07C953-C5CE-4CE6-B7D4-71F01C97047E}" type="pres">
      <dgm:prSet presAssocID="{1B4675D3-C2F5-4E78-8EEA-78D485B53ABB}" presName="hierChild2" presStyleCnt="0"/>
      <dgm:spPr/>
    </dgm:pt>
    <dgm:pt modelId="{1FAA8D79-0DEE-4165-B5BD-8B2FE991C5AE}" type="pres">
      <dgm:prSet presAssocID="{F434E396-EA90-486A-AE5B-BC6281EAAE16}" presName="Name10" presStyleLbl="parChTrans1D2" presStyleIdx="0" presStyleCnt="2"/>
      <dgm:spPr/>
      <dgm:t>
        <a:bodyPr/>
        <a:lstStyle/>
        <a:p>
          <a:endParaRPr lang="en-MY"/>
        </a:p>
      </dgm:t>
    </dgm:pt>
    <dgm:pt modelId="{6A8B3768-7152-49C9-B9B4-8C7522DDDC49}" type="pres">
      <dgm:prSet presAssocID="{36CDCC15-7003-405D-BE5B-130F474BF652}" presName="hierRoot2" presStyleCnt="0"/>
      <dgm:spPr/>
    </dgm:pt>
    <dgm:pt modelId="{ABD6DBD1-4371-45A1-B137-9CB18637384D}" type="pres">
      <dgm:prSet presAssocID="{36CDCC15-7003-405D-BE5B-130F474BF652}" presName="composite2" presStyleCnt="0"/>
      <dgm:spPr/>
    </dgm:pt>
    <dgm:pt modelId="{B1327FD0-88AA-45CA-A453-0768AA459AC8}" type="pres">
      <dgm:prSet presAssocID="{36CDCC15-7003-405D-BE5B-130F474BF652}" presName="background2" presStyleLbl="node2" presStyleIdx="0" presStyleCnt="2"/>
      <dgm:spPr/>
    </dgm:pt>
    <dgm:pt modelId="{AFAAE7A1-F470-4A23-92F9-2FAC1ECA03D7}" type="pres">
      <dgm:prSet presAssocID="{36CDCC15-7003-405D-BE5B-130F474BF652}" presName="text2" presStyleLbl="fgAcc2" presStyleIdx="0" presStyleCnt="2" custScaleY="60752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AA4CF9E0-B913-4940-9401-3A8E4D8938FA}" type="pres">
      <dgm:prSet presAssocID="{36CDCC15-7003-405D-BE5B-130F474BF652}" presName="hierChild3" presStyleCnt="0"/>
      <dgm:spPr/>
    </dgm:pt>
    <dgm:pt modelId="{EA0D48DA-787E-44C3-B257-C3DFF0974EA5}" type="pres">
      <dgm:prSet presAssocID="{B925C8E2-E317-4863-A238-46B142A6B472}" presName="Name17" presStyleLbl="parChTrans1D3" presStyleIdx="0" presStyleCnt="2"/>
      <dgm:spPr/>
      <dgm:t>
        <a:bodyPr/>
        <a:lstStyle/>
        <a:p>
          <a:endParaRPr lang="en-MY"/>
        </a:p>
      </dgm:t>
    </dgm:pt>
    <dgm:pt modelId="{5ED74ACE-9E3E-4581-ACC6-FD8D996FD508}" type="pres">
      <dgm:prSet presAssocID="{64603E7B-F55E-4870-98AA-183F0BB7A0F3}" presName="hierRoot3" presStyleCnt="0"/>
      <dgm:spPr/>
    </dgm:pt>
    <dgm:pt modelId="{E5C23C3E-2FD1-4F3A-AF09-CC4B29568687}" type="pres">
      <dgm:prSet presAssocID="{64603E7B-F55E-4870-98AA-183F0BB7A0F3}" presName="composite3" presStyleCnt="0"/>
      <dgm:spPr/>
    </dgm:pt>
    <dgm:pt modelId="{E4111784-B3F4-4A19-B78A-67FEAA28E6D4}" type="pres">
      <dgm:prSet presAssocID="{64603E7B-F55E-4870-98AA-183F0BB7A0F3}" presName="background3" presStyleLbl="node3" presStyleIdx="0" presStyleCnt="2"/>
      <dgm:spPr/>
    </dgm:pt>
    <dgm:pt modelId="{788B80A0-3613-4BE0-987C-DDBE6CD6D8D4}" type="pres">
      <dgm:prSet presAssocID="{64603E7B-F55E-4870-98AA-183F0BB7A0F3}" presName="text3" presStyleLbl="fgAcc3" presStyleIdx="0" presStyleCnt="2" custScaleX="137864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86E198DB-EBD9-4658-BE7D-74661D6E4AD2}" type="pres">
      <dgm:prSet presAssocID="{64603E7B-F55E-4870-98AA-183F0BB7A0F3}" presName="hierChild4" presStyleCnt="0"/>
      <dgm:spPr/>
    </dgm:pt>
    <dgm:pt modelId="{4BC9A836-81AE-4191-9991-993236C480D7}" type="pres">
      <dgm:prSet presAssocID="{2F60220F-A852-41E7-8D2F-C9030FC90DD7}" presName="Name10" presStyleLbl="parChTrans1D2" presStyleIdx="1" presStyleCnt="2"/>
      <dgm:spPr/>
      <dgm:t>
        <a:bodyPr/>
        <a:lstStyle/>
        <a:p>
          <a:endParaRPr lang="en-MY"/>
        </a:p>
      </dgm:t>
    </dgm:pt>
    <dgm:pt modelId="{F9672F1A-34B7-48E6-8431-429E12011CC3}" type="pres">
      <dgm:prSet presAssocID="{932F379A-2D97-4DC0-9FA9-1CF360F4676D}" presName="hierRoot2" presStyleCnt="0"/>
      <dgm:spPr/>
    </dgm:pt>
    <dgm:pt modelId="{CB698492-DF19-4099-AFE8-3EF440A72BC8}" type="pres">
      <dgm:prSet presAssocID="{932F379A-2D97-4DC0-9FA9-1CF360F4676D}" presName="composite2" presStyleCnt="0"/>
      <dgm:spPr/>
    </dgm:pt>
    <dgm:pt modelId="{2E1ACA8E-5A4F-4BFD-8701-D488B36A58E3}" type="pres">
      <dgm:prSet presAssocID="{932F379A-2D97-4DC0-9FA9-1CF360F4676D}" presName="background2" presStyleLbl="node2" presStyleIdx="1" presStyleCnt="2"/>
      <dgm:spPr/>
    </dgm:pt>
    <dgm:pt modelId="{7DD21AA8-6A4A-4965-9C92-0DE1B7D7FB87}" type="pres">
      <dgm:prSet presAssocID="{932F379A-2D97-4DC0-9FA9-1CF360F4676D}" presName="text2" presStyleLbl="fgAcc2" presStyleIdx="1" presStyleCnt="2" custScaleY="68123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D8802044-2DEB-4BB2-ACFE-4CFD24D9FF33}" type="pres">
      <dgm:prSet presAssocID="{932F379A-2D97-4DC0-9FA9-1CF360F4676D}" presName="hierChild3" presStyleCnt="0"/>
      <dgm:spPr/>
    </dgm:pt>
    <dgm:pt modelId="{C00DE124-42DD-456B-A750-1FB9A12DD50C}" type="pres">
      <dgm:prSet presAssocID="{6CBC7326-540A-4722-B0C1-263D4CB40402}" presName="Name17" presStyleLbl="parChTrans1D3" presStyleIdx="1" presStyleCnt="2"/>
      <dgm:spPr/>
      <dgm:t>
        <a:bodyPr/>
        <a:lstStyle/>
        <a:p>
          <a:endParaRPr lang="en-MY"/>
        </a:p>
      </dgm:t>
    </dgm:pt>
    <dgm:pt modelId="{F449AF39-2565-4BE9-ABB7-5B5B7831A610}" type="pres">
      <dgm:prSet presAssocID="{761B5BB8-0E48-430F-B7F4-8191FF1615B2}" presName="hierRoot3" presStyleCnt="0"/>
      <dgm:spPr/>
    </dgm:pt>
    <dgm:pt modelId="{D49DBB8A-4184-4628-BD55-205089D08827}" type="pres">
      <dgm:prSet presAssocID="{761B5BB8-0E48-430F-B7F4-8191FF1615B2}" presName="composite3" presStyleCnt="0"/>
      <dgm:spPr/>
    </dgm:pt>
    <dgm:pt modelId="{829229FC-9346-4202-9D86-8457DA18FD46}" type="pres">
      <dgm:prSet presAssocID="{761B5BB8-0E48-430F-B7F4-8191FF1615B2}" presName="background3" presStyleLbl="node3" presStyleIdx="1" presStyleCnt="2"/>
      <dgm:spPr/>
    </dgm:pt>
    <dgm:pt modelId="{462480A4-0329-4082-8418-CABD63494F24}" type="pres">
      <dgm:prSet presAssocID="{761B5BB8-0E48-430F-B7F4-8191FF1615B2}" presName="text3" presStyleLbl="fgAcc3" presStyleIdx="1" presStyleCnt="2" custScaleX="129486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B8E410C5-6F56-423B-96F1-F053F6739C00}" type="pres">
      <dgm:prSet presAssocID="{761B5BB8-0E48-430F-B7F4-8191FF1615B2}" presName="hierChild4" presStyleCnt="0"/>
      <dgm:spPr/>
    </dgm:pt>
  </dgm:ptLst>
  <dgm:cxnLst>
    <dgm:cxn modelId="{CF735B42-731F-45C4-B408-0BF94372F1C3}" type="presOf" srcId="{64603E7B-F55E-4870-98AA-183F0BB7A0F3}" destId="{788B80A0-3613-4BE0-987C-DDBE6CD6D8D4}" srcOrd="0" destOrd="0" presId="urn:microsoft.com/office/officeart/2005/8/layout/hierarchy1"/>
    <dgm:cxn modelId="{B4B48610-3EBA-4C84-A265-849759C0B892}" type="presOf" srcId="{36CDCC15-7003-405D-BE5B-130F474BF652}" destId="{AFAAE7A1-F470-4A23-92F9-2FAC1ECA03D7}" srcOrd="0" destOrd="0" presId="urn:microsoft.com/office/officeart/2005/8/layout/hierarchy1"/>
    <dgm:cxn modelId="{D96332A4-A49C-4584-85E8-0941DFD3477F}" type="presOf" srcId="{2F60220F-A852-41E7-8D2F-C9030FC90DD7}" destId="{4BC9A836-81AE-4191-9991-993236C480D7}" srcOrd="0" destOrd="0" presId="urn:microsoft.com/office/officeart/2005/8/layout/hierarchy1"/>
    <dgm:cxn modelId="{CC3F072B-E8C0-4CE7-91CC-F1F7DDF2A961}" type="presOf" srcId="{1B4675D3-C2F5-4E78-8EEA-78D485B53ABB}" destId="{B12D0960-A732-4926-9E54-D7AB16E325CB}" srcOrd="0" destOrd="0" presId="urn:microsoft.com/office/officeart/2005/8/layout/hierarchy1"/>
    <dgm:cxn modelId="{55638F43-14E0-43F1-9B45-5AEB9E39905A}" type="presOf" srcId="{932F379A-2D97-4DC0-9FA9-1CF360F4676D}" destId="{7DD21AA8-6A4A-4965-9C92-0DE1B7D7FB87}" srcOrd="0" destOrd="0" presId="urn:microsoft.com/office/officeart/2005/8/layout/hierarchy1"/>
    <dgm:cxn modelId="{4E066FD7-7933-438F-A348-811E310BB1D2}" srcId="{932F379A-2D97-4DC0-9FA9-1CF360F4676D}" destId="{761B5BB8-0E48-430F-B7F4-8191FF1615B2}" srcOrd="0" destOrd="0" parTransId="{6CBC7326-540A-4722-B0C1-263D4CB40402}" sibTransId="{963CCDE4-2CF6-4CFA-990D-322A4ABB9DE4}"/>
    <dgm:cxn modelId="{E3D75293-C022-4385-A8F3-803E9C5347A9}" srcId="{1B4675D3-C2F5-4E78-8EEA-78D485B53ABB}" destId="{36CDCC15-7003-405D-BE5B-130F474BF652}" srcOrd="0" destOrd="0" parTransId="{F434E396-EA90-486A-AE5B-BC6281EAAE16}" sibTransId="{0330AB26-9637-407F-AF84-82E23D231970}"/>
    <dgm:cxn modelId="{7B6F6DDC-878B-4B0F-8069-C51922417B2C}" srcId="{1B4675D3-C2F5-4E78-8EEA-78D485B53ABB}" destId="{932F379A-2D97-4DC0-9FA9-1CF360F4676D}" srcOrd="1" destOrd="0" parTransId="{2F60220F-A852-41E7-8D2F-C9030FC90DD7}" sibTransId="{AECCCA2A-E58B-4236-ADA4-E2C708E1917A}"/>
    <dgm:cxn modelId="{D006B335-5E29-4F83-853B-DF2B14AD1508}" type="presOf" srcId="{B925C8E2-E317-4863-A238-46B142A6B472}" destId="{EA0D48DA-787E-44C3-B257-C3DFF0974EA5}" srcOrd="0" destOrd="0" presId="urn:microsoft.com/office/officeart/2005/8/layout/hierarchy1"/>
    <dgm:cxn modelId="{40D13631-1AC7-48BE-98D3-1DD7BBB34A25}" type="presOf" srcId="{6CBC7326-540A-4722-B0C1-263D4CB40402}" destId="{C00DE124-42DD-456B-A750-1FB9A12DD50C}" srcOrd="0" destOrd="0" presId="urn:microsoft.com/office/officeart/2005/8/layout/hierarchy1"/>
    <dgm:cxn modelId="{567267DD-A430-4351-8B00-F8688300E24C}" srcId="{36CDCC15-7003-405D-BE5B-130F474BF652}" destId="{64603E7B-F55E-4870-98AA-183F0BB7A0F3}" srcOrd="0" destOrd="0" parTransId="{B925C8E2-E317-4863-A238-46B142A6B472}" sibTransId="{B0C0E5F8-6B4A-4802-AC2C-229EC38E79A5}"/>
    <dgm:cxn modelId="{240631E6-220F-477D-9D89-20E1E71B759B}" type="presOf" srcId="{5CC6932D-44F8-4191-9439-2BCF64FEFA96}" destId="{B003C545-B3D7-44B8-8FC4-8485CFC5C648}" srcOrd="0" destOrd="0" presId="urn:microsoft.com/office/officeart/2005/8/layout/hierarchy1"/>
    <dgm:cxn modelId="{540A745F-7660-4E21-B61B-FCE25AB872BF}" type="presOf" srcId="{F434E396-EA90-486A-AE5B-BC6281EAAE16}" destId="{1FAA8D79-0DEE-4165-B5BD-8B2FE991C5AE}" srcOrd="0" destOrd="0" presId="urn:microsoft.com/office/officeart/2005/8/layout/hierarchy1"/>
    <dgm:cxn modelId="{373F396F-CCA6-49B9-8875-0A746DDE5D68}" srcId="{5CC6932D-44F8-4191-9439-2BCF64FEFA96}" destId="{1B4675D3-C2F5-4E78-8EEA-78D485B53ABB}" srcOrd="0" destOrd="0" parTransId="{5716BD4D-F764-4B7F-A0FA-DAB070D65A74}" sibTransId="{8DBF3EE2-5C6C-47E2-B681-2561B2A473A8}"/>
    <dgm:cxn modelId="{1E31D4C8-942C-462E-A861-40D5403D17AD}" type="presOf" srcId="{761B5BB8-0E48-430F-B7F4-8191FF1615B2}" destId="{462480A4-0329-4082-8418-CABD63494F24}" srcOrd="0" destOrd="0" presId="urn:microsoft.com/office/officeart/2005/8/layout/hierarchy1"/>
    <dgm:cxn modelId="{1AC6288C-9B05-4AA8-8721-19AB94AA16E6}" type="presParOf" srcId="{B003C545-B3D7-44B8-8FC4-8485CFC5C648}" destId="{0E001FBB-0C31-45BE-86C6-12EEE246937A}" srcOrd="0" destOrd="0" presId="urn:microsoft.com/office/officeart/2005/8/layout/hierarchy1"/>
    <dgm:cxn modelId="{4819EC30-1745-42EF-BB38-420BC6DCD7B6}" type="presParOf" srcId="{0E001FBB-0C31-45BE-86C6-12EEE246937A}" destId="{8D7DB889-863E-4ABA-B402-6E9CAFB0593E}" srcOrd="0" destOrd="0" presId="urn:microsoft.com/office/officeart/2005/8/layout/hierarchy1"/>
    <dgm:cxn modelId="{67B4F077-2453-40C8-AB1E-FA5FCD921606}" type="presParOf" srcId="{8D7DB889-863E-4ABA-B402-6E9CAFB0593E}" destId="{86F76A74-9F1D-4129-AC18-7977D5986115}" srcOrd="0" destOrd="0" presId="urn:microsoft.com/office/officeart/2005/8/layout/hierarchy1"/>
    <dgm:cxn modelId="{8D4F50A4-60CC-4115-A058-24294239F9AA}" type="presParOf" srcId="{8D7DB889-863E-4ABA-B402-6E9CAFB0593E}" destId="{B12D0960-A732-4926-9E54-D7AB16E325CB}" srcOrd="1" destOrd="0" presId="urn:microsoft.com/office/officeart/2005/8/layout/hierarchy1"/>
    <dgm:cxn modelId="{DA180183-C89C-4F12-88BB-6EB6CEF1AA9D}" type="presParOf" srcId="{0E001FBB-0C31-45BE-86C6-12EEE246937A}" destId="{7A07C953-C5CE-4CE6-B7D4-71F01C97047E}" srcOrd="1" destOrd="0" presId="urn:microsoft.com/office/officeart/2005/8/layout/hierarchy1"/>
    <dgm:cxn modelId="{2812D9CE-485E-44C0-BD50-88AFC746AD9F}" type="presParOf" srcId="{7A07C953-C5CE-4CE6-B7D4-71F01C97047E}" destId="{1FAA8D79-0DEE-4165-B5BD-8B2FE991C5AE}" srcOrd="0" destOrd="0" presId="urn:microsoft.com/office/officeart/2005/8/layout/hierarchy1"/>
    <dgm:cxn modelId="{4DEE15DD-BA40-499E-AC3A-66421D9D962B}" type="presParOf" srcId="{7A07C953-C5CE-4CE6-B7D4-71F01C97047E}" destId="{6A8B3768-7152-49C9-B9B4-8C7522DDDC49}" srcOrd="1" destOrd="0" presId="urn:microsoft.com/office/officeart/2005/8/layout/hierarchy1"/>
    <dgm:cxn modelId="{2F5A3211-77D2-42EB-9C9E-F3505AB1B062}" type="presParOf" srcId="{6A8B3768-7152-49C9-B9B4-8C7522DDDC49}" destId="{ABD6DBD1-4371-45A1-B137-9CB18637384D}" srcOrd="0" destOrd="0" presId="urn:microsoft.com/office/officeart/2005/8/layout/hierarchy1"/>
    <dgm:cxn modelId="{F8114643-61E9-4211-BF28-BFE6AF27F191}" type="presParOf" srcId="{ABD6DBD1-4371-45A1-B137-9CB18637384D}" destId="{B1327FD0-88AA-45CA-A453-0768AA459AC8}" srcOrd="0" destOrd="0" presId="urn:microsoft.com/office/officeart/2005/8/layout/hierarchy1"/>
    <dgm:cxn modelId="{80F4A67D-EE18-41B3-BA14-987365848C0A}" type="presParOf" srcId="{ABD6DBD1-4371-45A1-B137-9CB18637384D}" destId="{AFAAE7A1-F470-4A23-92F9-2FAC1ECA03D7}" srcOrd="1" destOrd="0" presId="urn:microsoft.com/office/officeart/2005/8/layout/hierarchy1"/>
    <dgm:cxn modelId="{2C3F2942-CDCB-4953-BD00-7D0DCE6A3121}" type="presParOf" srcId="{6A8B3768-7152-49C9-B9B4-8C7522DDDC49}" destId="{AA4CF9E0-B913-4940-9401-3A8E4D8938FA}" srcOrd="1" destOrd="0" presId="urn:microsoft.com/office/officeart/2005/8/layout/hierarchy1"/>
    <dgm:cxn modelId="{01A6F77D-F01B-4828-B724-316392C4BBDA}" type="presParOf" srcId="{AA4CF9E0-B913-4940-9401-3A8E4D8938FA}" destId="{EA0D48DA-787E-44C3-B257-C3DFF0974EA5}" srcOrd="0" destOrd="0" presId="urn:microsoft.com/office/officeart/2005/8/layout/hierarchy1"/>
    <dgm:cxn modelId="{49A96CA6-8B57-41E1-9693-B014F4FD8F2A}" type="presParOf" srcId="{AA4CF9E0-B913-4940-9401-3A8E4D8938FA}" destId="{5ED74ACE-9E3E-4581-ACC6-FD8D996FD508}" srcOrd="1" destOrd="0" presId="urn:microsoft.com/office/officeart/2005/8/layout/hierarchy1"/>
    <dgm:cxn modelId="{F5A87614-03EF-4E46-8AA9-9E6DF7A2D0E5}" type="presParOf" srcId="{5ED74ACE-9E3E-4581-ACC6-FD8D996FD508}" destId="{E5C23C3E-2FD1-4F3A-AF09-CC4B29568687}" srcOrd="0" destOrd="0" presId="urn:microsoft.com/office/officeart/2005/8/layout/hierarchy1"/>
    <dgm:cxn modelId="{2D8D2BDB-DB72-4B03-A293-1FBC47E69995}" type="presParOf" srcId="{E5C23C3E-2FD1-4F3A-AF09-CC4B29568687}" destId="{E4111784-B3F4-4A19-B78A-67FEAA28E6D4}" srcOrd="0" destOrd="0" presId="urn:microsoft.com/office/officeart/2005/8/layout/hierarchy1"/>
    <dgm:cxn modelId="{5B83752B-6885-4EF9-B52D-809D6A6021A0}" type="presParOf" srcId="{E5C23C3E-2FD1-4F3A-AF09-CC4B29568687}" destId="{788B80A0-3613-4BE0-987C-DDBE6CD6D8D4}" srcOrd="1" destOrd="0" presId="urn:microsoft.com/office/officeart/2005/8/layout/hierarchy1"/>
    <dgm:cxn modelId="{EFA4B545-8A17-4971-B684-D150074CEBBB}" type="presParOf" srcId="{5ED74ACE-9E3E-4581-ACC6-FD8D996FD508}" destId="{86E198DB-EBD9-4658-BE7D-74661D6E4AD2}" srcOrd="1" destOrd="0" presId="urn:microsoft.com/office/officeart/2005/8/layout/hierarchy1"/>
    <dgm:cxn modelId="{99F6F7C5-93CB-49F1-BE98-F110AD30D081}" type="presParOf" srcId="{7A07C953-C5CE-4CE6-B7D4-71F01C97047E}" destId="{4BC9A836-81AE-4191-9991-993236C480D7}" srcOrd="2" destOrd="0" presId="urn:microsoft.com/office/officeart/2005/8/layout/hierarchy1"/>
    <dgm:cxn modelId="{594FF17B-C20C-4600-82DD-B6F3462F9DC7}" type="presParOf" srcId="{7A07C953-C5CE-4CE6-B7D4-71F01C97047E}" destId="{F9672F1A-34B7-48E6-8431-429E12011CC3}" srcOrd="3" destOrd="0" presId="urn:microsoft.com/office/officeart/2005/8/layout/hierarchy1"/>
    <dgm:cxn modelId="{22D3C376-BF8A-49DE-9BFD-9A9FD86E5621}" type="presParOf" srcId="{F9672F1A-34B7-48E6-8431-429E12011CC3}" destId="{CB698492-DF19-4099-AFE8-3EF440A72BC8}" srcOrd="0" destOrd="0" presId="urn:microsoft.com/office/officeart/2005/8/layout/hierarchy1"/>
    <dgm:cxn modelId="{B6FBDAB3-B1DC-4B6F-B7B9-A7706D4C590F}" type="presParOf" srcId="{CB698492-DF19-4099-AFE8-3EF440A72BC8}" destId="{2E1ACA8E-5A4F-4BFD-8701-D488B36A58E3}" srcOrd="0" destOrd="0" presId="urn:microsoft.com/office/officeart/2005/8/layout/hierarchy1"/>
    <dgm:cxn modelId="{7D4818A8-412D-4C27-A45B-3FC5DC729F0A}" type="presParOf" srcId="{CB698492-DF19-4099-AFE8-3EF440A72BC8}" destId="{7DD21AA8-6A4A-4965-9C92-0DE1B7D7FB87}" srcOrd="1" destOrd="0" presId="urn:microsoft.com/office/officeart/2005/8/layout/hierarchy1"/>
    <dgm:cxn modelId="{EE1215FD-7501-468E-A62C-40D215B7F454}" type="presParOf" srcId="{F9672F1A-34B7-48E6-8431-429E12011CC3}" destId="{D8802044-2DEB-4BB2-ACFE-4CFD24D9FF33}" srcOrd="1" destOrd="0" presId="urn:microsoft.com/office/officeart/2005/8/layout/hierarchy1"/>
    <dgm:cxn modelId="{EB979777-5C56-41E4-9D7E-596AA66FC7B0}" type="presParOf" srcId="{D8802044-2DEB-4BB2-ACFE-4CFD24D9FF33}" destId="{C00DE124-42DD-456B-A750-1FB9A12DD50C}" srcOrd="0" destOrd="0" presId="urn:microsoft.com/office/officeart/2005/8/layout/hierarchy1"/>
    <dgm:cxn modelId="{C2441FB1-71A9-4AA9-83DA-52DCDD6DC047}" type="presParOf" srcId="{D8802044-2DEB-4BB2-ACFE-4CFD24D9FF33}" destId="{F449AF39-2565-4BE9-ABB7-5B5B7831A610}" srcOrd="1" destOrd="0" presId="urn:microsoft.com/office/officeart/2005/8/layout/hierarchy1"/>
    <dgm:cxn modelId="{76D2FE97-9D75-4CF7-BADB-A194B19047A3}" type="presParOf" srcId="{F449AF39-2565-4BE9-ABB7-5B5B7831A610}" destId="{D49DBB8A-4184-4628-BD55-205089D08827}" srcOrd="0" destOrd="0" presId="urn:microsoft.com/office/officeart/2005/8/layout/hierarchy1"/>
    <dgm:cxn modelId="{8735F9F1-41C4-4EE5-BE97-18CF6E22FA7C}" type="presParOf" srcId="{D49DBB8A-4184-4628-BD55-205089D08827}" destId="{829229FC-9346-4202-9D86-8457DA18FD46}" srcOrd="0" destOrd="0" presId="urn:microsoft.com/office/officeart/2005/8/layout/hierarchy1"/>
    <dgm:cxn modelId="{5763CFE9-3BA7-4BC4-8007-71CFD82E0897}" type="presParOf" srcId="{D49DBB8A-4184-4628-BD55-205089D08827}" destId="{462480A4-0329-4082-8418-CABD63494F24}" srcOrd="1" destOrd="0" presId="urn:microsoft.com/office/officeart/2005/8/layout/hierarchy1"/>
    <dgm:cxn modelId="{7571A4F0-46D4-43BE-AF03-5A43BC4F669E}" type="presParOf" srcId="{F449AF39-2565-4BE9-ABB7-5B5B7831A610}" destId="{B8E410C5-6F56-423B-96F1-F053F6739C0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22B417-DC38-4778-938D-8824F15AAD2C}" type="doc">
      <dgm:prSet loTypeId="urn:microsoft.com/office/officeart/2005/8/layout/process2" loCatId="process" qsTypeId="urn:microsoft.com/office/officeart/2005/8/quickstyle/simple1" qsCatId="simple" csTypeId="urn:microsoft.com/office/officeart/2005/8/colors/colorful2" csCatId="colorful" phldr="1"/>
      <dgm:spPr/>
    </dgm:pt>
    <dgm:pt modelId="{F39DDA9B-51B4-449E-A082-B3763F5B6225}">
      <dgm:prSet phldrT="[Text]" custT="1"/>
      <dgm:spPr/>
      <dgm:t>
        <a:bodyPr/>
        <a:lstStyle/>
        <a:p>
          <a:r>
            <a:rPr lang="en-MY" sz="2400" b="1" smtClean="0"/>
            <a:t>Sensori motor (0-2 tahun)</a:t>
          </a:r>
          <a:endParaRPr lang="en-MY" sz="2400" b="1" dirty="0"/>
        </a:p>
      </dgm:t>
    </dgm:pt>
    <dgm:pt modelId="{919C40C8-9C48-441F-BC12-EE19AC913165}" type="parTrans" cxnId="{DB135FB1-B292-442D-AE8A-D8921BAF64E2}">
      <dgm:prSet/>
      <dgm:spPr/>
      <dgm:t>
        <a:bodyPr/>
        <a:lstStyle/>
        <a:p>
          <a:endParaRPr lang="en-MY"/>
        </a:p>
      </dgm:t>
    </dgm:pt>
    <dgm:pt modelId="{B52B2735-818C-4904-B630-DB44F96C0A91}" type="sibTrans" cxnId="{DB135FB1-B292-442D-AE8A-D8921BAF64E2}">
      <dgm:prSet/>
      <dgm:spPr>
        <a:solidFill>
          <a:schemeClr val="bg1"/>
        </a:solidFill>
      </dgm:spPr>
      <dgm:t>
        <a:bodyPr/>
        <a:lstStyle/>
        <a:p>
          <a:endParaRPr lang="en-MY"/>
        </a:p>
      </dgm:t>
    </dgm:pt>
    <dgm:pt modelId="{C0E2A94B-2E7E-4A03-97B5-30853AB84467}">
      <dgm:prSet phldrT="[Text]" custT="1"/>
      <dgm:spPr/>
      <dgm:t>
        <a:bodyPr/>
        <a:lstStyle/>
        <a:p>
          <a:r>
            <a:rPr lang="en-MY" sz="2400" b="1" smtClean="0"/>
            <a:t>Pra operasi (2-7 tahun)</a:t>
          </a:r>
          <a:endParaRPr lang="en-MY" sz="2400" b="1" dirty="0"/>
        </a:p>
      </dgm:t>
    </dgm:pt>
    <dgm:pt modelId="{25854208-AF4D-4643-B897-F84F8AB455DB}" type="parTrans" cxnId="{128B09C5-9FB4-4527-9507-D434689B4100}">
      <dgm:prSet/>
      <dgm:spPr/>
      <dgm:t>
        <a:bodyPr/>
        <a:lstStyle/>
        <a:p>
          <a:endParaRPr lang="en-MY"/>
        </a:p>
      </dgm:t>
    </dgm:pt>
    <dgm:pt modelId="{8379FDC6-C858-4C30-B19E-513EA6832CC6}" type="sibTrans" cxnId="{128B09C5-9FB4-4527-9507-D434689B4100}">
      <dgm:prSet/>
      <dgm:spPr>
        <a:solidFill>
          <a:schemeClr val="bg1"/>
        </a:solidFill>
      </dgm:spPr>
      <dgm:t>
        <a:bodyPr/>
        <a:lstStyle/>
        <a:p>
          <a:endParaRPr lang="en-MY"/>
        </a:p>
      </dgm:t>
    </dgm:pt>
    <dgm:pt modelId="{AA3AEA1C-ED7A-4A80-9EAA-0AA21D624F83}">
      <dgm:prSet phldrT="[Text]" custT="1"/>
      <dgm:spPr/>
      <dgm:t>
        <a:bodyPr/>
        <a:lstStyle/>
        <a:p>
          <a:r>
            <a:rPr lang="en-MY" sz="2400" b="1" smtClean="0"/>
            <a:t>Operasi konkrit (7-11 tahun)</a:t>
          </a:r>
          <a:endParaRPr lang="en-MY" sz="2400" b="1" dirty="0"/>
        </a:p>
      </dgm:t>
    </dgm:pt>
    <dgm:pt modelId="{1B036FB8-7F40-4750-91E0-C91ECABB43B3}" type="parTrans" cxnId="{9D716DA2-804D-452F-9FA3-553F1A3A7248}">
      <dgm:prSet/>
      <dgm:spPr/>
      <dgm:t>
        <a:bodyPr/>
        <a:lstStyle/>
        <a:p>
          <a:endParaRPr lang="en-MY"/>
        </a:p>
      </dgm:t>
    </dgm:pt>
    <dgm:pt modelId="{7759B44C-8342-4DE0-A454-BEF812C0BE81}" type="sibTrans" cxnId="{9D716DA2-804D-452F-9FA3-553F1A3A7248}">
      <dgm:prSet/>
      <dgm:spPr>
        <a:solidFill>
          <a:schemeClr val="bg1"/>
        </a:solidFill>
      </dgm:spPr>
      <dgm:t>
        <a:bodyPr/>
        <a:lstStyle/>
        <a:p>
          <a:endParaRPr lang="en-MY">
            <a:solidFill>
              <a:schemeClr val="bg1"/>
            </a:solidFill>
          </a:endParaRPr>
        </a:p>
      </dgm:t>
    </dgm:pt>
    <dgm:pt modelId="{04D3958D-3461-408E-9B30-AAB5532449C6}">
      <dgm:prSet phldrT="[Text]" custT="1"/>
      <dgm:spPr/>
      <dgm:t>
        <a:bodyPr/>
        <a:lstStyle/>
        <a:p>
          <a:r>
            <a:rPr lang="en-MY" sz="2400" b="1" dirty="0" err="1" smtClean="0">
              <a:solidFill>
                <a:schemeClr val="tx1"/>
              </a:solidFill>
            </a:rPr>
            <a:t>Operasi</a:t>
          </a:r>
          <a:r>
            <a:rPr lang="en-MY" sz="2400" b="1" dirty="0" smtClean="0">
              <a:solidFill>
                <a:schemeClr val="tx1"/>
              </a:solidFill>
            </a:rPr>
            <a:t> formal (11 </a:t>
          </a:r>
          <a:r>
            <a:rPr lang="en-MY" sz="2400" b="1" dirty="0" err="1" smtClean="0">
              <a:solidFill>
                <a:schemeClr val="tx1"/>
              </a:solidFill>
            </a:rPr>
            <a:t>tahun</a:t>
          </a:r>
          <a:r>
            <a:rPr lang="en-MY" sz="2400" b="1" dirty="0" smtClean="0">
              <a:solidFill>
                <a:schemeClr val="tx1"/>
              </a:solidFill>
            </a:rPr>
            <a:t> </a:t>
          </a:r>
          <a:r>
            <a:rPr lang="en-MY" sz="2400" b="1" dirty="0" err="1" smtClean="0">
              <a:solidFill>
                <a:schemeClr val="tx1"/>
              </a:solidFill>
            </a:rPr>
            <a:t>ke</a:t>
          </a:r>
          <a:r>
            <a:rPr lang="en-MY" sz="2400" b="1" dirty="0" smtClean="0">
              <a:solidFill>
                <a:schemeClr val="tx1"/>
              </a:solidFill>
            </a:rPr>
            <a:t> </a:t>
          </a:r>
          <a:r>
            <a:rPr lang="en-MY" sz="2400" b="1" dirty="0" err="1" smtClean="0">
              <a:solidFill>
                <a:schemeClr val="tx1"/>
              </a:solidFill>
            </a:rPr>
            <a:t>atas</a:t>
          </a:r>
          <a:r>
            <a:rPr lang="en-MY" sz="2400" b="1" dirty="0" smtClean="0">
              <a:solidFill>
                <a:schemeClr val="tx1"/>
              </a:solidFill>
            </a:rPr>
            <a:t>)</a:t>
          </a:r>
          <a:endParaRPr lang="en-MY" sz="2400" b="1" dirty="0">
            <a:solidFill>
              <a:schemeClr val="tx1"/>
            </a:solidFill>
          </a:endParaRPr>
        </a:p>
      </dgm:t>
    </dgm:pt>
    <dgm:pt modelId="{6103897C-C452-417C-9EB9-60EE72064027}" type="parTrans" cxnId="{9ACFD46E-71C7-432E-8B33-32D5CB72BC12}">
      <dgm:prSet/>
      <dgm:spPr/>
      <dgm:t>
        <a:bodyPr/>
        <a:lstStyle/>
        <a:p>
          <a:endParaRPr lang="en-MY"/>
        </a:p>
      </dgm:t>
    </dgm:pt>
    <dgm:pt modelId="{713D2230-61DA-4A94-80E2-8052F77C0DBE}" type="sibTrans" cxnId="{9ACFD46E-71C7-432E-8B33-32D5CB72BC12}">
      <dgm:prSet/>
      <dgm:spPr/>
      <dgm:t>
        <a:bodyPr/>
        <a:lstStyle/>
        <a:p>
          <a:endParaRPr lang="en-MY"/>
        </a:p>
      </dgm:t>
    </dgm:pt>
    <dgm:pt modelId="{E8138E53-6A1A-40AB-84B0-8FDAF98975E9}" type="pres">
      <dgm:prSet presAssocID="{1322B417-DC38-4778-938D-8824F15AAD2C}" presName="linearFlow" presStyleCnt="0">
        <dgm:presLayoutVars>
          <dgm:resizeHandles val="exact"/>
        </dgm:presLayoutVars>
      </dgm:prSet>
      <dgm:spPr/>
    </dgm:pt>
    <dgm:pt modelId="{92C79E7B-1CFC-4D36-9B4D-A51208FA50AE}" type="pres">
      <dgm:prSet presAssocID="{F39DDA9B-51B4-449E-A082-B3763F5B6225}" presName="node" presStyleLbl="node1" presStyleIdx="0" presStyleCnt="4" custScaleX="116955" custLinFactX="-16882" custLinFactNeighborX="-100000" custLinFactNeighborY="16402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CFD4E7AA-62BF-45FE-9E48-98D55AD59106}" type="pres">
      <dgm:prSet presAssocID="{B52B2735-818C-4904-B630-DB44F96C0A91}" presName="sibTrans" presStyleLbl="sibTrans2D1" presStyleIdx="0" presStyleCnt="3" custLinFactX="1300000" custLinFactY="-44708" custLinFactNeighborX="1384054" custLinFactNeighborY="-100000"/>
      <dgm:spPr/>
      <dgm:t>
        <a:bodyPr/>
        <a:lstStyle/>
        <a:p>
          <a:endParaRPr lang="en-MY"/>
        </a:p>
      </dgm:t>
    </dgm:pt>
    <dgm:pt modelId="{24E1FD68-1887-40E1-96C3-770D1685D375}" type="pres">
      <dgm:prSet presAssocID="{B52B2735-818C-4904-B630-DB44F96C0A91}" presName="connectorText" presStyleLbl="sibTrans2D1" presStyleIdx="0" presStyleCnt="3"/>
      <dgm:spPr/>
      <dgm:t>
        <a:bodyPr/>
        <a:lstStyle/>
        <a:p>
          <a:endParaRPr lang="en-MY"/>
        </a:p>
      </dgm:t>
    </dgm:pt>
    <dgm:pt modelId="{D0EC76F7-6B46-48A9-AB85-D6DDBF4DEAFF}" type="pres">
      <dgm:prSet presAssocID="{C0E2A94B-2E7E-4A03-97B5-30853AB84467}" presName="node" presStyleLbl="node1" presStyleIdx="1" presStyleCnt="4" custScaleX="116191" custLinFactNeighborX="-39403" custLinFactNeighborY="-4673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023FF3C9-C555-417D-988E-7A21305BF3F1}" type="pres">
      <dgm:prSet presAssocID="{8379FDC6-C858-4C30-B19E-513EA6832CC6}" presName="sibTrans" presStyleLbl="sibTrans2D1" presStyleIdx="1" presStyleCnt="3" custLinFactX="303525" custLinFactY="-100000" custLinFactNeighborX="400000" custLinFactNeighborY="-169249"/>
      <dgm:spPr/>
      <dgm:t>
        <a:bodyPr/>
        <a:lstStyle/>
        <a:p>
          <a:endParaRPr lang="en-MY"/>
        </a:p>
      </dgm:t>
    </dgm:pt>
    <dgm:pt modelId="{D2987C9C-AD94-42C0-9CE6-027D4EE802DE}" type="pres">
      <dgm:prSet presAssocID="{8379FDC6-C858-4C30-B19E-513EA6832CC6}" presName="connectorText" presStyleLbl="sibTrans2D1" presStyleIdx="1" presStyleCnt="3"/>
      <dgm:spPr/>
      <dgm:t>
        <a:bodyPr/>
        <a:lstStyle/>
        <a:p>
          <a:endParaRPr lang="en-MY"/>
        </a:p>
      </dgm:t>
    </dgm:pt>
    <dgm:pt modelId="{2F697874-242F-498A-81D7-84E4F5CF1C9D}" type="pres">
      <dgm:prSet presAssocID="{AA3AEA1C-ED7A-4A80-9EAA-0AA21D624F83}" presName="node" presStyleLbl="node1" presStyleIdx="2" presStyleCnt="4" custScaleX="144325" custLinFactNeighborX="10696" custLinFactNeighborY="-58478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8B66F332-450D-49D2-ABA0-503A30478BC9}" type="pres">
      <dgm:prSet presAssocID="{7759B44C-8342-4DE0-A454-BEF812C0BE81}" presName="sibTrans" presStyleLbl="sibTrans2D1" presStyleIdx="2" presStyleCnt="3" custLinFactX="146536" custLinFactY="-300000" custLinFactNeighborX="200000" custLinFactNeighborY="-319428"/>
      <dgm:spPr/>
      <dgm:t>
        <a:bodyPr/>
        <a:lstStyle/>
        <a:p>
          <a:endParaRPr lang="en-MY"/>
        </a:p>
      </dgm:t>
    </dgm:pt>
    <dgm:pt modelId="{D1A1F5A1-4E05-40A0-ABAE-1D89BA8AFCD0}" type="pres">
      <dgm:prSet presAssocID="{7759B44C-8342-4DE0-A454-BEF812C0BE81}" presName="connectorText" presStyleLbl="sibTrans2D1" presStyleIdx="2" presStyleCnt="3"/>
      <dgm:spPr/>
      <dgm:t>
        <a:bodyPr/>
        <a:lstStyle/>
        <a:p>
          <a:endParaRPr lang="en-MY"/>
        </a:p>
      </dgm:t>
    </dgm:pt>
    <dgm:pt modelId="{890C4BCE-56C7-453D-A3EF-0F192D2F9801}" type="pres">
      <dgm:prSet presAssocID="{04D3958D-3461-408E-9B30-AAB5532449C6}" presName="node" presStyleLbl="node1" presStyleIdx="3" presStyleCnt="4" custScaleX="167825" custLinFactNeighborX="33044" custLinFactNeighborY="-87179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128B09C5-9FB4-4527-9507-D434689B4100}" srcId="{1322B417-DC38-4778-938D-8824F15AAD2C}" destId="{C0E2A94B-2E7E-4A03-97B5-30853AB84467}" srcOrd="1" destOrd="0" parTransId="{25854208-AF4D-4643-B897-F84F8AB455DB}" sibTransId="{8379FDC6-C858-4C30-B19E-513EA6832CC6}"/>
    <dgm:cxn modelId="{7F4020F7-28EB-48DC-978D-C23484912F2A}" type="presOf" srcId="{C0E2A94B-2E7E-4A03-97B5-30853AB84467}" destId="{D0EC76F7-6B46-48A9-AB85-D6DDBF4DEAFF}" srcOrd="0" destOrd="0" presId="urn:microsoft.com/office/officeart/2005/8/layout/process2"/>
    <dgm:cxn modelId="{9FEE488F-B77D-46E0-BAE9-E8E852C9D9CC}" type="presOf" srcId="{1322B417-DC38-4778-938D-8824F15AAD2C}" destId="{E8138E53-6A1A-40AB-84B0-8FDAF98975E9}" srcOrd="0" destOrd="0" presId="urn:microsoft.com/office/officeart/2005/8/layout/process2"/>
    <dgm:cxn modelId="{9ACFD46E-71C7-432E-8B33-32D5CB72BC12}" srcId="{1322B417-DC38-4778-938D-8824F15AAD2C}" destId="{04D3958D-3461-408E-9B30-AAB5532449C6}" srcOrd="3" destOrd="0" parTransId="{6103897C-C452-417C-9EB9-60EE72064027}" sibTransId="{713D2230-61DA-4A94-80E2-8052F77C0DBE}"/>
    <dgm:cxn modelId="{1EBD6962-3E79-40A7-88CB-220D05BF0ADD}" type="presOf" srcId="{AA3AEA1C-ED7A-4A80-9EAA-0AA21D624F83}" destId="{2F697874-242F-498A-81D7-84E4F5CF1C9D}" srcOrd="0" destOrd="0" presId="urn:microsoft.com/office/officeart/2005/8/layout/process2"/>
    <dgm:cxn modelId="{5EEC33E1-BD64-4449-9D49-750BAD02C804}" type="presOf" srcId="{7759B44C-8342-4DE0-A454-BEF812C0BE81}" destId="{D1A1F5A1-4E05-40A0-ABAE-1D89BA8AFCD0}" srcOrd="1" destOrd="0" presId="urn:microsoft.com/office/officeart/2005/8/layout/process2"/>
    <dgm:cxn modelId="{6C34AA79-F5DC-4A6C-9960-16594E3FD365}" type="presOf" srcId="{B52B2735-818C-4904-B630-DB44F96C0A91}" destId="{24E1FD68-1887-40E1-96C3-770D1685D375}" srcOrd="1" destOrd="0" presId="urn:microsoft.com/office/officeart/2005/8/layout/process2"/>
    <dgm:cxn modelId="{834B1259-0CBC-49C4-9BCF-A97944AD5DB9}" type="presOf" srcId="{8379FDC6-C858-4C30-B19E-513EA6832CC6}" destId="{D2987C9C-AD94-42C0-9CE6-027D4EE802DE}" srcOrd="1" destOrd="0" presId="urn:microsoft.com/office/officeart/2005/8/layout/process2"/>
    <dgm:cxn modelId="{7EE0296F-FEEA-4A60-895E-116695908CF0}" type="presOf" srcId="{B52B2735-818C-4904-B630-DB44F96C0A91}" destId="{CFD4E7AA-62BF-45FE-9E48-98D55AD59106}" srcOrd="0" destOrd="0" presId="urn:microsoft.com/office/officeart/2005/8/layout/process2"/>
    <dgm:cxn modelId="{F76AA1DB-DB40-4158-BD95-984B4D9A9F20}" type="presOf" srcId="{F39DDA9B-51B4-449E-A082-B3763F5B6225}" destId="{92C79E7B-1CFC-4D36-9B4D-A51208FA50AE}" srcOrd="0" destOrd="0" presId="urn:microsoft.com/office/officeart/2005/8/layout/process2"/>
    <dgm:cxn modelId="{1013A83C-810A-4DE6-BC6B-888B4BDCB457}" type="presOf" srcId="{8379FDC6-C858-4C30-B19E-513EA6832CC6}" destId="{023FF3C9-C555-417D-988E-7A21305BF3F1}" srcOrd="0" destOrd="0" presId="urn:microsoft.com/office/officeart/2005/8/layout/process2"/>
    <dgm:cxn modelId="{BC07F9D9-367D-4ED7-826B-CBFB8B9080DE}" type="presOf" srcId="{7759B44C-8342-4DE0-A454-BEF812C0BE81}" destId="{8B66F332-450D-49D2-ABA0-503A30478BC9}" srcOrd="0" destOrd="0" presId="urn:microsoft.com/office/officeart/2005/8/layout/process2"/>
    <dgm:cxn modelId="{66EFD239-8BB4-43AE-B9A0-7D66E468B6BD}" type="presOf" srcId="{04D3958D-3461-408E-9B30-AAB5532449C6}" destId="{890C4BCE-56C7-453D-A3EF-0F192D2F9801}" srcOrd="0" destOrd="0" presId="urn:microsoft.com/office/officeart/2005/8/layout/process2"/>
    <dgm:cxn modelId="{9D716DA2-804D-452F-9FA3-553F1A3A7248}" srcId="{1322B417-DC38-4778-938D-8824F15AAD2C}" destId="{AA3AEA1C-ED7A-4A80-9EAA-0AA21D624F83}" srcOrd="2" destOrd="0" parTransId="{1B036FB8-7F40-4750-91E0-C91ECABB43B3}" sibTransId="{7759B44C-8342-4DE0-A454-BEF812C0BE81}"/>
    <dgm:cxn modelId="{DB135FB1-B292-442D-AE8A-D8921BAF64E2}" srcId="{1322B417-DC38-4778-938D-8824F15AAD2C}" destId="{F39DDA9B-51B4-449E-A082-B3763F5B6225}" srcOrd="0" destOrd="0" parTransId="{919C40C8-9C48-441F-BC12-EE19AC913165}" sibTransId="{B52B2735-818C-4904-B630-DB44F96C0A91}"/>
    <dgm:cxn modelId="{04D704BD-9FB7-469C-A84D-E0799CC3348A}" type="presParOf" srcId="{E8138E53-6A1A-40AB-84B0-8FDAF98975E9}" destId="{92C79E7B-1CFC-4D36-9B4D-A51208FA50AE}" srcOrd="0" destOrd="0" presId="urn:microsoft.com/office/officeart/2005/8/layout/process2"/>
    <dgm:cxn modelId="{7D6E5DEB-7456-425F-8C3D-33FD6947AB9A}" type="presParOf" srcId="{E8138E53-6A1A-40AB-84B0-8FDAF98975E9}" destId="{CFD4E7AA-62BF-45FE-9E48-98D55AD59106}" srcOrd="1" destOrd="0" presId="urn:microsoft.com/office/officeart/2005/8/layout/process2"/>
    <dgm:cxn modelId="{B9C4EC44-7F6C-4C47-B060-3669261B79FF}" type="presParOf" srcId="{CFD4E7AA-62BF-45FE-9E48-98D55AD59106}" destId="{24E1FD68-1887-40E1-96C3-770D1685D375}" srcOrd="0" destOrd="0" presId="urn:microsoft.com/office/officeart/2005/8/layout/process2"/>
    <dgm:cxn modelId="{31C15164-C7E0-4C2C-B04C-59DE7D5BFDFC}" type="presParOf" srcId="{E8138E53-6A1A-40AB-84B0-8FDAF98975E9}" destId="{D0EC76F7-6B46-48A9-AB85-D6DDBF4DEAFF}" srcOrd="2" destOrd="0" presId="urn:microsoft.com/office/officeart/2005/8/layout/process2"/>
    <dgm:cxn modelId="{94ACED5E-3A09-4876-ABC1-A06EF180E49A}" type="presParOf" srcId="{E8138E53-6A1A-40AB-84B0-8FDAF98975E9}" destId="{023FF3C9-C555-417D-988E-7A21305BF3F1}" srcOrd="3" destOrd="0" presId="urn:microsoft.com/office/officeart/2005/8/layout/process2"/>
    <dgm:cxn modelId="{F16255E1-805D-458C-9529-AF59A81320B4}" type="presParOf" srcId="{023FF3C9-C555-417D-988E-7A21305BF3F1}" destId="{D2987C9C-AD94-42C0-9CE6-027D4EE802DE}" srcOrd="0" destOrd="0" presId="urn:microsoft.com/office/officeart/2005/8/layout/process2"/>
    <dgm:cxn modelId="{D63197F7-5D83-41F7-89F2-C000A4B17419}" type="presParOf" srcId="{E8138E53-6A1A-40AB-84B0-8FDAF98975E9}" destId="{2F697874-242F-498A-81D7-84E4F5CF1C9D}" srcOrd="4" destOrd="0" presId="urn:microsoft.com/office/officeart/2005/8/layout/process2"/>
    <dgm:cxn modelId="{0542BC98-C02D-4E51-AE7F-29E38876D237}" type="presParOf" srcId="{E8138E53-6A1A-40AB-84B0-8FDAF98975E9}" destId="{8B66F332-450D-49D2-ABA0-503A30478BC9}" srcOrd="5" destOrd="0" presId="urn:microsoft.com/office/officeart/2005/8/layout/process2"/>
    <dgm:cxn modelId="{ED9095E6-F68E-4926-BCE0-7CBD7300F742}" type="presParOf" srcId="{8B66F332-450D-49D2-ABA0-503A30478BC9}" destId="{D1A1F5A1-4E05-40A0-ABAE-1D89BA8AFCD0}" srcOrd="0" destOrd="0" presId="urn:microsoft.com/office/officeart/2005/8/layout/process2"/>
    <dgm:cxn modelId="{C2F0DC29-1803-4C0E-9DCA-8EB5C7EAB23A}" type="presParOf" srcId="{E8138E53-6A1A-40AB-84B0-8FDAF98975E9}" destId="{890C4BCE-56C7-453D-A3EF-0F192D2F9801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0DE124-42DD-456B-A750-1FB9A12DD50C}">
      <dsp:nvSpPr>
        <dsp:cNvPr id="0" name=""/>
        <dsp:cNvSpPr/>
      </dsp:nvSpPr>
      <dsp:spPr>
        <a:xfrm>
          <a:off x="5266825" y="2264394"/>
          <a:ext cx="91440" cy="6402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026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C9A836-81AE-4191-9991-993236C480D7}">
      <dsp:nvSpPr>
        <dsp:cNvPr id="0" name=""/>
        <dsp:cNvSpPr/>
      </dsp:nvSpPr>
      <dsp:spPr>
        <a:xfrm>
          <a:off x="3596523" y="671812"/>
          <a:ext cx="1716022" cy="640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6320"/>
              </a:lnTo>
              <a:lnTo>
                <a:pt x="1716022" y="436320"/>
              </a:lnTo>
              <a:lnTo>
                <a:pt x="1716022" y="64026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0D48DA-787E-44C3-B257-C3DFF0974EA5}">
      <dsp:nvSpPr>
        <dsp:cNvPr id="0" name=""/>
        <dsp:cNvSpPr/>
      </dsp:nvSpPr>
      <dsp:spPr>
        <a:xfrm>
          <a:off x="1834781" y="2161352"/>
          <a:ext cx="91440" cy="6402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026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AA8D79-0DEE-4165-B5BD-8B2FE991C5AE}">
      <dsp:nvSpPr>
        <dsp:cNvPr id="0" name=""/>
        <dsp:cNvSpPr/>
      </dsp:nvSpPr>
      <dsp:spPr>
        <a:xfrm>
          <a:off x="1880501" y="671812"/>
          <a:ext cx="1716022" cy="640263"/>
        </a:xfrm>
        <a:custGeom>
          <a:avLst/>
          <a:gdLst/>
          <a:ahLst/>
          <a:cxnLst/>
          <a:rect l="0" t="0" r="0" b="0"/>
          <a:pathLst>
            <a:path>
              <a:moveTo>
                <a:pt x="1716022" y="0"/>
              </a:moveTo>
              <a:lnTo>
                <a:pt x="1716022" y="436320"/>
              </a:lnTo>
              <a:lnTo>
                <a:pt x="0" y="436320"/>
              </a:lnTo>
              <a:lnTo>
                <a:pt x="0" y="64026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F76A74-9F1D-4129-AC18-7977D5986115}">
      <dsp:nvSpPr>
        <dsp:cNvPr id="0" name=""/>
        <dsp:cNvSpPr/>
      </dsp:nvSpPr>
      <dsp:spPr>
        <a:xfrm>
          <a:off x="2495784" y="1528"/>
          <a:ext cx="2201478" cy="6702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2D0960-A732-4926-9E54-D7AB16E325CB}">
      <dsp:nvSpPr>
        <dsp:cNvPr id="0" name=""/>
        <dsp:cNvSpPr/>
      </dsp:nvSpPr>
      <dsp:spPr>
        <a:xfrm>
          <a:off x="2740392" y="233907"/>
          <a:ext cx="2201478" cy="6702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600" kern="1200" dirty="0" err="1" smtClean="0"/>
            <a:t>Jenis</a:t>
          </a:r>
          <a:endParaRPr lang="en-MY" sz="2600" kern="1200" dirty="0"/>
        </a:p>
      </dsp:txBody>
      <dsp:txXfrm>
        <a:off x="2760024" y="253539"/>
        <a:ext cx="2162214" cy="631019"/>
      </dsp:txXfrm>
    </dsp:sp>
    <dsp:sp modelId="{B1327FD0-88AA-45CA-A453-0768AA459AC8}">
      <dsp:nvSpPr>
        <dsp:cNvPr id="0" name=""/>
        <dsp:cNvSpPr/>
      </dsp:nvSpPr>
      <dsp:spPr>
        <a:xfrm>
          <a:off x="779762" y="1312076"/>
          <a:ext cx="2201478" cy="8492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AAE7A1-F470-4A23-92F9-2FAC1ECA03D7}">
      <dsp:nvSpPr>
        <dsp:cNvPr id="0" name=""/>
        <dsp:cNvSpPr/>
      </dsp:nvSpPr>
      <dsp:spPr>
        <a:xfrm>
          <a:off x="1024370" y="1544454"/>
          <a:ext cx="2201478" cy="8492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600" kern="1200" dirty="0" err="1" smtClean="0"/>
            <a:t>Kognitif</a:t>
          </a:r>
          <a:endParaRPr lang="en-MY" sz="2600" kern="1200" dirty="0"/>
        </a:p>
      </dsp:txBody>
      <dsp:txXfrm>
        <a:off x="1049244" y="1569328"/>
        <a:ext cx="2151730" cy="799527"/>
      </dsp:txXfrm>
    </dsp:sp>
    <dsp:sp modelId="{E4111784-B3F4-4A19-B78A-67FEAA28E6D4}">
      <dsp:nvSpPr>
        <dsp:cNvPr id="0" name=""/>
        <dsp:cNvSpPr/>
      </dsp:nvSpPr>
      <dsp:spPr>
        <a:xfrm>
          <a:off x="362978" y="2801615"/>
          <a:ext cx="3035046" cy="139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8B80A0-3613-4BE0-987C-DDBE6CD6D8D4}">
      <dsp:nvSpPr>
        <dsp:cNvPr id="0" name=""/>
        <dsp:cNvSpPr/>
      </dsp:nvSpPr>
      <dsp:spPr>
        <a:xfrm>
          <a:off x="607586" y="3033993"/>
          <a:ext cx="3035046" cy="139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600" kern="1200" dirty="0" err="1" smtClean="0"/>
            <a:t>Dipelopori</a:t>
          </a:r>
          <a:r>
            <a:rPr lang="en-MY" sz="2600" kern="1200" dirty="0" smtClean="0"/>
            <a:t> </a:t>
          </a:r>
          <a:r>
            <a:rPr lang="en-MY" sz="2600" kern="1200" dirty="0" err="1" smtClean="0"/>
            <a:t>oleh</a:t>
          </a:r>
          <a:r>
            <a:rPr lang="en-MY" sz="2600" kern="1200" dirty="0" smtClean="0"/>
            <a:t> Jean Piaget (1896-1980)</a:t>
          </a:r>
          <a:endParaRPr lang="en-MY" sz="2600" kern="1200" dirty="0"/>
        </a:p>
      </dsp:txBody>
      <dsp:txXfrm>
        <a:off x="648530" y="3074937"/>
        <a:ext cx="2953158" cy="1316051"/>
      </dsp:txXfrm>
    </dsp:sp>
    <dsp:sp modelId="{2E1ACA8E-5A4F-4BFD-8701-D488B36A58E3}">
      <dsp:nvSpPr>
        <dsp:cNvPr id="0" name=""/>
        <dsp:cNvSpPr/>
      </dsp:nvSpPr>
      <dsp:spPr>
        <a:xfrm>
          <a:off x="4211806" y="1312076"/>
          <a:ext cx="2201478" cy="9523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D21AA8-6A4A-4965-9C92-0DE1B7D7FB87}">
      <dsp:nvSpPr>
        <dsp:cNvPr id="0" name=""/>
        <dsp:cNvSpPr/>
      </dsp:nvSpPr>
      <dsp:spPr>
        <a:xfrm>
          <a:off x="4456415" y="1544454"/>
          <a:ext cx="2201478" cy="9523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600" kern="1200" dirty="0" err="1" smtClean="0"/>
            <a:t>Sosial</a:t>
          </a:r>
          <a:endParaRPr lang="en-MY" sz="2600" kern="1200" dirty="0"/>
        </a:p>
      </dsp:txBody>
      <dsp:txXfrm>
        <a:off x="4484307" y="1572346"/>
        <a:ext cx="2145694" cy="896534"/>
      </dsp:txXfrm>
    </dsp:sp>
    <dsp:sp modelId="{829229FC-9346-4202-9D86-8457DA18FD46}">
      <dsp:nvSpPr>
        <dsp:cNvPr id="0" name=""/>
        <dsp:cNvSpPr/>
      </dsp:nvSpPr>
      <dsp:spPr>
        <a:xfrm>
          <a:off x="3887242" y="2904657"/>
          <a:ext cx="2850606" cy="139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2480A4-0329-4082-8418-CABD63494F24}">
      <dsp:nvSpPr>
        <dsp:cNvPr id="0" name=""/>
        <dsp:cNvSpPr/>
      </dsp:nvSpPr>
      <dsp:spPr>
        <a:xfrm>
          <a:off x="4131851" y="3137035"/>
          <a:ext cx="2850606" cy="139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600" kern="1200" dirty="0" err="1" smtClean="0"/>
            <a:t>Dipelopori</a:t>
          </a:r>
          <a:r>
            <a:rPr lang="en-MY" sz="2600" kern="1200" dirty="0" smtClean="0"/>
            <a:t> </a:t>
          </a:r>
          <a:r>
            <a:rPr lang="en-MY" sz="2600" kern="1200" dirty="0" err="1" smtClean="0"/>
            <a:t>oleh</a:t>
          </a:r>
          <a:r>
            <a:rPr lang="en-MY" sz="2600" kern="1200" dirty="0" smtClean="0"/>
            <a:t> Lev </a:t>
          </a:r>
          <a:r>
            <a:rPr lang="en-MY" sz="2600" kern="1200" dirty="0" err="1" smtClean="0"/>
            <a:t>Vygotsky</a:t>
          </a:r>
          <a:r>
            <a:rPr lang="en-MY" sz="2600" kern="1200" dirty="0" smtClean="0"/>
            <a:t> (1896-1934)</a:t>
          </a:r>
          <a:endParaRPr lang="en-MY" sz="2600" kern="1200" dirty="0"/>
        </a:p>
      </dsp:txBody>
      <dsp:txXfrm>
        <a:off x="4172795" y="3177979"/>
        <a:ext cx="2768718" cy="13160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C79E7B-1CFC-4D36-9B4D-A51208FA50AE}">
      <dsp:nvSpPr>
        <dsp:cNvPr id="0" name=""/>
        <dsp:cNvSpPr/>
      </dsp:nvSpPr>
      <dsp:spPr>
        <a:xfrm>
          <a:off x="0" y="74223"/>
          <a:ext cx="3973393" cy="8493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400" b="1" kern="1200" smtClean="0"/>
            <a:t>Sensori motor (0-2 tahun)</a:t>
          </a:r>
          <a:endParaRPr lang="en-MY" sz="2400" b="1" kern="1200" dirty="0"/>
        </a:p>
      </dsp:txBody>
      <dsp:txXfrm>
        <a:off x="24876" y="99099"/>
        <a:ext cx="3923641" cy="799590"/>
      </dsp:txXfrm>
    </dsp:sp>
    <dsp:sp modelId="{CFD4E7AA-62BF-45FE-9E48-98D55AD59106}">
      <dsp:nvSpPr>
        <dsp:cNvPr id="0" name=""/>
        <dsp:cNvSpPr/>
      </dsp:nvSpPr>
      <dsp:spPr>
        <a:xfrm rot="3464013">
          <a:off x="5961876" y="257661"/>
          <a:ext cx="138859" cy="382204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600" kern="1200"/>
        </a:p>
      </dsp:txBody>
      <dsp:txXfrm rot="-5400000">
        <a:off x="5905525" y="382550"/>
        <a:ext cx="229322" cy="97201"/>
      </dsp:txXfrm>
    </dsp:sp>
    <dsp:sp modelId="{D0EC76F7-6B46-48A9-AB85-D6DDBF4DEAFF}">
      <dsp:nvSpPr>
        <dsp:cNvPr id="0" name=""/>
        <dsp:cNvSpPr/>
      </dsp:nvSpPr>
      <dsp:spPr>
        <a:xfrm>
          <a:off x="648055" y="1080120"/>
          <a:ext cx="3947437" cy="849342"/>
        </a:xfrm>
        <a:prstGeom prst="roundRect">
          <a:avLst>
            <a:gd name="adj" fmla="val 10000"/>
          </a:avLst>
        </a:prstGeom>
        <a:solidFill>
          <a:schemeClr val="accent2">
            <a:hueOff val="-245742"/>
            <a:satOff val="29557"/>
            <a:lumOff val="339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400" b="1" kern="1200" smtClean="0"/>
            <a:t>Pra operasi (2-7 tahun)</a:t>
          </a:r>
          <a:endParaRPr lang="en-MY" sz="2400" b="1" kern="1200" dirty="0"/>
        </a:p>
      </dsp:txBody>
      <dsp:txXfrm>
        <a:off x="672931" y="1104996"/>
        <a:ext cx="3897685" cy="799590"/>
      </dsp:txXfrm>
    </dsp:sp>
    <dsp:sp modelId="{023FF3C9-C555-417D-988E-7A21305BF3F1}">
      <dsp:nvSpPr>
        <dsp:cNvPr id="0" name=""/>
        <dsp:cNvSpPr/>
      </dsp:nvSpPr>
      <dsp:spPr>
        <a:xfrm rot="2143452">
          <a:off x="6619017" y="896677"/>
          <a:ext cx="481422" cy="382204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600" kern="1200"/>
        </a:p>
      </dsp:txBody>
      <dsp:txXfrm>
        <a:off x="6629804" y="939644"/>
        <a:ext cx="366761" cy="229322"/>
      </dsp:txXfrm>
    </dsp:sp>
    <dsp:sp modelId="{2F697874-242F-498A-81D7-84E4F5CF1C9D}">
      <dsp:nvSpPr>
        <dsp:cNvPr id="0" name=""/>
        <dsp:cNvSpPr/>
      </dsp:nvSpPr>
      <dsp:spPr>
        <a:xfrm>
          <a:off x="1872195" y="2304256"/>
          <a:ext cx="4903253" cy="849342"/>
        </a:xfrm>
        <a:prstGeom prst="roundRect">
          <a:avLst>
            <a:gd name="adj" fmla="val 10000"/>
          </a:avLst>
        </a:prstGeom>
        <a:solidFill>
          <a:schemeClr val="accent2">
            <a:hueOff val="-491484"/>
            <a:satOff val="59113"/>
            <a:lumOff val="679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400" b="1" kern="1200" smtClean="0"/>
            <a:t>Operasi konkrit (7-11 tahun)</a:t>
          </a:r>
          <a:endParaRPr lang="en-MY" sz="2400" b="1" kern="1200" dirty="0"/>
        </a:p>
      </dsp:txBody>
      <dsp:txXfrm>
        <a:off x="1897071" y="2329132"/>
        <a:ext cx="4853501" cy="799590"/>
      </dsp:txXfrm>
    </dsp:sp>
    <dsp:sp modelId="{8B66F332-450D-49D2-ABA0-503A30478BC9}">
      <dsp:nvSpPr>
        <dsp:cNvPr id="0" name=""/>
        <dsp:cNvSpPr/>
      </dsp:nvSpPr>
      <dsp:spPr>
        <a:xfrm rot="3424119">
          <a:off x="5499259" y="746410"/>
          <a:ext cx="270563" cy="382204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300" kern="1200">
            <a:solidFill>
              <a:schemeClr val="bg1"/>
            </a:solidFill>
          </a:endParaRPr>
        </a:p>
      </dsp:txBody>
      <dsp:txXfrm rot="-5400000">
        <a:off x="5497816" y="808752"/>
        <a:ext cx="229322" cy="189394"/>
      </dsp:txXfrm>
    </dsp:sp>
    <dsp:sp modelId="{890C4BCE-56C7-453D-A3EF-0F192D2F9801}">
      <dsp:nvSpPr>
        <dsp:cNvPr id="0" name=""/>
        <dsp:cNvSpPr/>
      </dsp:nvSpPr>
      <dsp:spPr>
        <a:xfrm>
          <a:off x="2219244" y="3456385"/>
          <a:ext cx="5701635" cy="849342"/>
        </a:xfrm>
        <a:prstGeom prst="roundRect">
          <a:avLst>
            <a:gd name="adj" fmla="val 10000"/>
          </a:avLst>
        </a:prstGeom>
        <a:solidFill>
          <a:schemeClr val="accent2">
            <a:hueOff val="-737226"/>
            <a:satOff val="88670"/>
            <a:lumOff val="10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400" b="1" kern="1200" dirty="0" err="1" smtClean="0">
              <a:solidFill>
                <a:schemeClr val="tx1"/>
              </a:solidFill>
            </a:rPr>
            <a:t>Operasi</a:t>
          </a:r>
          <a:r>
            <a:rPr lang="en-MY" sz="2400" b="1" kern="1200" dirty="0" smtClean="0">
              <a:solidFill>
                <a:schemeClr val="tx1"/>
              </a:solidFill>
            </a:rPr>
            <a:t> formal (11 </a:t>
          </a:r>
          <a:r>
            <a:rPr lang="en-MY" sz="2400" b="1" kern="1200" dirty="0" err="1" smtClean="0">
              <a:solidFill>
                <a:schemeClr val="tx1"/>
              </a:solidFill>
            </a:rPr>
            <a:t>tahun</a:t>
          </a:r>
          <a:r>
            <a:rPr lang="en-MY" sz="2400" b="1" kern="1200" dirty="0" smtClean="0">
              <a:solidFill>
                <a:schemeClr val="tx1"/>
              </a:solidFill>
            </a:rPr>
            <a:t> </a:t>
          </a:r>
          <a:r>
            <a:rPr lang="en-MY" sz="2400" b="1" kern="1200" dirty="0" err="1" smtClean="0">
              <a:solidFill>
                <a:schemeClr val="tx1"/>
              </a:solidFill>
            </a:rPr>
            <a:t>ke</a:t>
          </a:r>
          <a:r>
            <a:rPr lang="en-MY" sz="2400" b="1" kern="1200" dirty="0" smtClean="0">
              <a:solidFill>
                <a:schemeClr val="tx1"/>
              </a:solidFill>
            </a:rPr>
            <a:t> </a:t>
          </a:r>
          <a:r>
            <a:rPr lang="en-MY" sz="2400" b="1" kern="1200" dirty="0" err="1" smtClean="0">
              <a:solidFill>
                <a:schemeClr val="tx1"/>
              </a:solidFill>
            </a:rPr>
            <a:t>atas</a:t>
          </a:r>
          <a:r>
            <a:rPr lang="en-MY" sz="2400" b="1" kern="1200" dirty="0" smtClean="0">
              <a:solidFill>
                <a:schemeClr val="tx1"/>
              </a:solidFill>
            </a:rPr>
            <a:t>)</a:t>
          </a:r>
          <a:endParaRPr lang="en-MY" sz="2400" b="1" kern="1200" dirty="0">
            <a:solidFill>
              <a:schemeClr val="tx1"/>
            </a:solidFill>
          </a:endParaRPr>
        </a:p>
      </dsp:txBody>
      <dsp:txXfrm>
        <a:off x="2244120" y="3481261"/>
        <a:ext cx="5651883" cy="799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0BEAB-4DA7-40F6-BB5A-165719333F45}" type="datetimeFigureOut">
              <a:rPr lang="en-MY" smtClean="0"/>
              <a:t>8/3/2017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3CA7A-D027-4754-B665-2BF04D2FCC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21657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593B6-BA43-46D8-AABE-1B317FE5504E}" type="datetimeFigureOut">
              <a:rPr lang="en-MY" smtClean="0"/>
              <a:t>8/3/2017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8C1F2-D0E9-4EA5-9703-B28C25B48C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75058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8C1F2-D0E9-4EA5-9703-B28C25B48C1E}" type="slidenum">
              <a:rPr lang="en-MY" smtClean="0"/>
              <a:t>16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85844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3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3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1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9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FECDE04-7035-4894-B116-FA630E696F37}" type="datetimeFigureOut">
              <a:rPr lang="en-MY" smtClean="0"/>
              <a:t>8/3/2017</a:t>
            </a:fld>
            <a:endParaRPr lang="en-MY"/>
          </a:p>
        </p:txBody>
      </p:sp>
      <p:sp>
        <p:nvSpPr>
          <p:cNvPr id="50" name="Rectangle 49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7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7"/>
            <a:ext cx="64366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FEE2426-C538-4E5A-A440-49A80B898E33}" type="slidenum">
              <a:rPr lang="en-MY" smtClean="0"/>
              <a:t>‹#›</a:t>
            </a:fld>
            <a:endParaRPr lang="en-MY"/>
          </a:p>
        </p:txBody>
      </p:sp>
      <p:sp>
        <p:nvSpPr>
          <p:cNvPr id="89" name="Rectangle 88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E04-7035-4894-B116-FA630E696F37}" type="datetimeFigureOut">
              <a:rPr lang="en-MY" smtClean="0"/>
              <a:t>8/3/2017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2426-C538-4E5A-A440-49A80B898E33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E04-7035-4894-B116-FA630E696F37}" type="datetimeFigureOut">
              <a:rPr lang="en-MY" smtClean="0"/>
              <a:t>8/3/2017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2426-C538-4E5A-A440-49A80B898E33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E04-7035-4894-B116-FA630E696F37}" type="datetimeFigureOut">
              <a:rPr lang="en-MY" smtClean="0"/>
              <a:t>8/3/2017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2426-C538-4E5A-A440-49A80B898E3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32249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E04-7035-4894-B116-FA630E696F37}" type="datetimeFigureOut">
              <a:rPr lang="en-MY" smtClean="0"/>
              <a:t>8/3/2017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2426-C538-4E5A-A440-49A80B898E3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63725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E04-7035-4894-B116-FA630E696F37}" type="datetimeFigureOut">
              <a:rPr lang="en-MY" smtClean="0"/>
              <a:t>8/3/2017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2426-C538-4E5A-A440-49A80B898E3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24918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E04-7035-4894-B116-FA630E696F37}" type="datetimeFigureOut">
              <a:rPr lang="en-MY" smtClean="0"/>
              <a:t>8/3/2017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2426-C538-4E5A-A440-49A80B898E3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33520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E04-7035-4894-B116-FA630E696F37}" type="datetimeFigureOut">
              <a:rPr lang="en-MY" smtClean="0"/>
              <a:t>8/3/2017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2426-C538-4E5A-A440-49A80B898E3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43035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E04-7035-4894-B116-FA630E696F37}" type="datetimeFigureOut">
              <a:rPr lang="en-MY" smtClean="0"/>
              <a:t>8/3/2017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2426-C538-4E5A-A440-49A80B898E3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64619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E04-7035-4894-B116-FA630E696F37}" type="datetimeFigureOut">
              <a:rPr lang="en-MY" smtClean="0"/>
              <a:t>8/3/2017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2426-C538-4E5A-A440-49A80B898E3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825960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E04-7035-4894-B116-FA630E696F37}" type="datetimeFigureOut">
              <a:rPr lang="en-MY" smtClean="0"/>
              <a:t>8/3/2017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2426-C538-4E5A-A440-49A80B898E3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2958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E04-7035-4894-B116-FA630E696F37}" type="datetimeFigureOut">
              <a:rPr lang="en-MY" smtClean="0"/>
              <a:t>8/3/2017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2426-C538-4E5A-A440-49A80B898E33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E04-7035-4894-B116-FA630E696F37}" type="datetimeFigureOut">
              <a:rPr lang="en-MY" smtClean="0"/>
              <a:t>8/3/2017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2426-C538-4E5A-A440-49A80B898E3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758021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E04-7035-4894-B116-FA630E696F37}" type="datetimeFigureOut">
              <a:rPr lang="en-MY" smtClean="0"/>
              <a:t>8/3/2017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2426-C538-4E5A-A440-49A80B898E3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79488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E04-7035-4894-B116-FA630E696F37}" type="datetimeFigureOut">
              <a:rPr lang="en-MY" smtClean="0"/>
              <a:t>8/3/2017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2426-C538-4E5A-A440-49A80B898E3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1404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6" y="2900830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1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E04-7035-4894-B116-FA630E696F37}" type="datetimeFigureOut">
              <a:rPr lang="en-MY" smtClean="0"/>
              <a:t>8/3/2017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2426-C538-4E5A-A440-49A80B898E33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E04-7035-4894-B116-FA630E696F37}" type="datetimeFigureOut">
              <a:rPr lang="en-MY" smtClean="0"/>
              <a:t>8/3/2017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2426-C538-4E5A-A440-49A80B898E33}" type="slidenum">
              <a:rPr lang="en-MY" smtClean="0"/>
              <a:t>‹#›</a:t>
            </a:fld>
            <a:endParaRPr lang="en-MY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5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8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5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E04-7035-4894-B116-FA630E696F37}" type="datetimeFigureOut">
              <a:rPr lang="en-MY" smtClean="0"/>
              <a:t>8/3/2017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2426-C538-4E5A-A440-49A80B898E33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E04-7035-4894-B116-FA630E696F37}" type="datetimeFigureOut">
              <a:rPr lang="en-MY" smtClean="0"/>
              <a:t>8/3/2017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2426-C538-4E5A-A440-49A80B898E33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E04-7035-4894-B116-FA630E696F37}" type="datetimeFigureOut">
              <a:rPr lang="en-MY" smtClean="0"/>
              <a:t>8/3/2017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2426-C538-4E5A-A440-49A80B898E33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3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3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E04-7035-4894-B116-FA630E696F37}" type="datetimeFigureOut">
              <a:rPr lang="en-MY" smtClean="0"/>
              <a:t>8/3/2017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2426-C538-4E5A-A440-49A80B898E33}" type="slidenum">
              <a:rPr lang="en-MY" smtClean="0"/>
              <a:t>‹#›</a:t>
            </a:fld>
            <a:endParaRPr lang="en-MY"/>
          </a:p>
        </p:txBody>
      </p:sp>
      <p:sp>
        <p:nvSpPr>
          <p:cNvPr id="58" name="Rectangle 57"/>
          <p:cNvSpPr/>
          <p:nvPr/>
        </p:nvSpPr>
        <p:spPr>
          <a:xfrm>
            <a:off x="905573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5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6"/>
            <a:ext cx="3493664" cy="365125"/>
          </a:xfrm>
        </p:spPr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4" y="2657435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3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3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3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10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1" y="4133089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E04-7035-4894-B116-FA630E696F37}" type="datetimeFigureOut">
              <a:rPr lang="en-MY" smtClean="0"/>
              <a:t>8/3/2017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6"/>
            <a:ext cx="3493664" cy="365125"/>
          </a:xfrm>
        </p:spPr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2426-C538-4E5A-A440-49A80B898E33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Vert">
          <a:fgClr>
            <a:srgbClr val="F92393"/>
          </a:fgClr>
          <a:bgClr>
            <a:srgbClr val="FFC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799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8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3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1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FECDE04-7035-4894-B116-FA630E696F37}" type="datetimeFigureOut">
              <a:rPr lang="en-MY" smtClean="0"/>
              <a:t>8/3/2017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1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7" y="224492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FEE2426-C538-4E5A-A440-49A80B898E33}" type="slidenum">
              <a:rPr lang="en-MY" smtClean="0"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CDE04-7035-4894-B116-FA630E696F37}" type="datetimeFigureOut">
              <a:rPr lang="en-MY" smtClean="0"/>
              <a:t>8/3/2017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E2426-C538-4E5A-A440-49A80B898E3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4330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../Downloads/10%20Amazing%20Science%20Tricks%20Using%20Liquid!%20(2).mp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143000"/>
          </a:xfrm>
        </p:spPr>
        <p:txBody>
          <a:bodyPr>
            <a:noAutofit/>
          </a:bodyPr>
          <a:lstStyle/>
          <a:p>
            <a:r>
              <a:rPr lang="en-MY" sz="1800" dirty="0" smtClean="0"/>
              <a:t>INSTITUT PENDIDIKAN GURU KAMPUS TUANKU BAINUN</a:t>
            </a:r>
            <a:endParaRPr lang="en-MY" sz="1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88640"/>
            <a:ext cx="1512168" cy="1798452"/>
          </a:xfrm>
        </p:spPr>
      </p:pic>
      <p:sp>
        <p:nvSpPr>
          <p:cNvPr id="5" name="TextBox 4"/>
          <p:cNvSpPr txBox="1"/>
          <p:nvPr/>
        </p:nvSpPr>
        <p:spPr>
          <a:xfrm>
            <a:off x="1193101" y="1844824"/>
            <a:ext cx="712879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3600" spc="300" dirty="0" smtClean="0"/>
              <a:t>EDUP 3033</a:t>
            </a:r>
          </a:p>
          <a:p>
            <a:pPr algn="ctr"/>
            <a:r>
              <a:rPr lang="en-MY" sz="3600" spc="300" dirty="0" smtClean="0"/>
              <a:t>MURID DAN PEMBELAJARAN</a:t>
            </a:r>
          </a:p>
          <a:p>
            <a:pPr algn="ctr"/>
            <a:endParaRPr lang="en-MY" dirty="0"/>
          </a:p>
          <a:p>
            <a:pPr algn="ctr"/>
            <a:r>
              <a:rPr lang="en-MY" sz="2800" dirty="0" err="1" smtClean="0"/>
              <a:t>Teori</a:t>
            </a:r>
            <a:r>
              <a:rPr lang="en-MY" sz="2800" dirty="0" smtClean="0"/>
              <a:t> </a:t>
            </a:r>
            <a:r>
              <a:rPr lang="en-MY" sz="2800" dirty="0" err="1" smtClean="0"/>
              <a:t>Pembelajaran</a:t>
            </a:r>
            <a:r>
              <a:rPr lang="en-MY" sz="2800" dirty="0" smtClean="0"/>
              <a:t> </a:t>
            </a:r>
            <a:r>
              <a:rPr lang="en-MY" sz="2800" dirty="0" err="1" smtClean="0"/>
              <a:t>Konstruktivisme</a:t>
            </a:r>
            <a:r>
              <a:rPr lang="en-MY" sz="2800" dirty="0" smtClean="0"/>
              <a:t> </a:t>
            </a:r>
            <a:r>
              <a:rPr lang="en-MY" sz="2800" dirty="0" err="1" smtClean="0"/>
              <a:t>dan</a:t>
            </a:r>
            <a:r>
              <a:rPr lang="en-MY" sz="2800" dirty="0" smtClean="0"/>
              <a:t> </a:t>
            </a:r>
            <a:r>
              <a:rPr lang="en-MY" sz="2800" dirty="0" err="1" smtClean="0"/>
              <a:t>Sosial</a:t>
            </a:r>
            <a:endParaRPr lang="en-MY" sz="2800" dirty="0" smtClean="0"/>
          </a:p>
          <a:p>
            <a:pPr algn="ctr"/>
            <a:endParaRPr lang="en-MY" dirty="0"/>
          </a:p>
          <a:p>
            <a:pPr algn="ctr"/>
            <a:r>
              <a:rPr lang="en-MY" sz="2000" dirty="0" err="1" smtClean="0"/>
              <a:t>Disediakan</a:t>
            </a:r>
            <a:r>
              <a:rPr lang="en-MY" sz="2000" dirty="0" smtClean="0"/>
              <a:t> </a:t>
            </a:r>
            <a:r>
              <a:rPr lang="en-MY" sz="2000" dirty="0" err="1" smtClean="0"/>
              <a:t>oleh</a:t>
            </a:r>
            <a:r>
              <a:rPr lang="en-MY" sz="2000" dirty="0" smtClean="0"/>
              <a:t>:</a:t>
            </a:r>
          </a:p>
          <a:p>
            <a:pPr algn="ctr"/>
            <a:r>
              <a:rPr lang="en-MY" sz="2000" dirty="0" err="1" smtClean="0"/>
              <a:t>Nur</a:t>
            </a:r>
            <a:r>
              <a:rPr lang="en-MY" sz="2000" dirty="0" smtClean="0"/>
              <a:t> </a:t>
            </a:r>
            <a:r>
              <a:rPr lang="en-MY" sz="2000" dirty="0" err="1" smtClean="0"/>
              <a:t>Aisyah</a:t>
            </a:r>
            <a:r>
              <a:rPr lang="en-MY" sz="2000" dirty="0" smtClean="0"/>
              <a:t> </a:t>
            </a:r>
            <a:r>
              <a:rPr lang="en-MY" sz="2000" dirty="0" err="1" smtClean="0"/>
              <a:t>binti</a:t>
            </a:r>
            <a:r>
              <a:rPr lang="en-MY" sz="2000" dirty="0" smtClean="0"/>
              <a:t> </a:t>
            </a:r>
            <a:r>
              <a:rPr lang="en-MY" sz="2000" dirty="0" err="1" smtClean="0"/>
              <a:t>Mahasan</a:t>
            </a:r>
            <a:endParaRPr lang="en-MY" sz="2000" dirty="0" smtClean="0"/>
          </a:p>
          <a:p>
            <a:pPr algn="ctr"/>
            <a:r>
              <a:rPr lang="en-MY" sz="2000" dirty="0" err="1" smtClean="0"/>
              <a:t>Arny</a:t>
            </a:r>
            <a:r>
              <a:rPr lang="en-MY" sz="2000" dirty="0" smtClean="0"/>
              <a:t> </a:t>
            </a:r>
            <a:r>
              <a:rPr lang="en-MY" sz="2000" dirty="0" err="1" smtClean="0"/>
              <a:t>Nazirah</a:t>
            </a:r>
            <a:r>
              <a:rPr lang="en-MY" sz="2000" dirty="0" smtClean="0"/>
              <a:t> </a:t>
            </a:r>
            <a:r>
              <a:rPr lang="en-MY" sz="2000" dirty="0" err="1" smtClean="0"/>
              <a:t>binti</a:t>
            </a:r>
            <a:r>
              <a:rPr lang="en-MY" sz="2000" dirty="0" smtClean="0"/>
              <a:t> Muhammad </a:t>
            </a:r>
            <a:r>
              <a:rPr lang="en-MY" sz="2000" dirty="0" err="1" smtClean="0"/>
              <a:t>Sharafi</a:t>
            </a:r>
            <a:endParaRPr lang="en-MY" sz="2000" dirty="0" smtClean="0"/>
          </a:p>
          <a:p>
            <a:pPr algn="ctr"/>
            <a:endParaRPr lang="en-MY" sz="2000" dirty="0"/>
          </a:p>
          <a:p>
            <a:pPr algn="ctr"/>
            <a:r>
              <a:rPr lang="en-MY" sz="2000" dirty="0" err="1" smtClean="0"/>
              <a:t>Pensyarah</a:t>
            </a:r>
            <a:r>
              <a:rPr lang="en-MY" sz="2000" dirty="0" smtClean="0"/>
              <a:t>: </a:t>
            </a:r>
          </a:p>
          <a:p>
            <a:pPr algn="ctr"/>
            <a:r>
              <a:rPr lang="en-MY" sz="2000" dirty="0" smtClean="0"/>
              <a:t>DR. </a:t>
            </a:r>
            <a:r>
              <a:rPr lang="en-MY" sz="2000" dirty="0" err="1" smtClean="0"/>
              <a:t>Sajap</a:t>
            </a:r>
            <a:r>
              <a:rPr lang="en-MY" sz="2000" dirty="0" smtClean="0"/>
              <a:t> b. </a:t>
            </a:r>
            <a:r>
              <a:rPr lang="en-MY" sz="2000" dirty="0" err="1" smtClean="0"/>
              <a:t>Maswan</a:t>
            </a:r>
            <a:endParaRPr lang="en-MY" sz="2000" dirty="0" smtClean="0"/>
          </a:p>
        </p:txBody>
      </p:sp>
    </p:spTree>
    <p:extLst>
      <p:ext uri="{BB962C8B-B14F-4D97-AF65-F5344CB8AC3E}">
        <p14:creationId xmlns:p14="http://schemas.microsoft.com/office/powerpoint/2010/main" val="256631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716289"/>
              </p:ext>
            </p:extLst>
          </p:nvPr>
        </p:nvGraphicFramePr>
        <p:xfrm>
          <a:off x="1042989" y="980728"/>
          <a:ext cx="6777038" cy="5184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88519"/>
                <a:gridCol w="3388519"/>
              </a:tblGrid>
              <a:tr h="853930">
                <a:tc>
                  <a:txBody>
                    <a:bodyPr/>
                    <a:lstStyle/>
                    <a:p>
                      <a:pPr algn="ctr"/>
                      <a:r>
                        <a:rPr lang="en-MY" sz="1800" b="1" dirty="0" err="1" smtClean="0"/>
                        <a:t>Situasi</a:t>
                      </a:r>
                      <a:r>
                        <a:rPr lang="en-MY" sz="1800" b="1" dirty="0" smtClean="0"/>
                        <a:t> A</a:t>
                      </a:r>
                      <a:endParaRPr lang="en-MY" sz="1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800" b="1" dirty="0" err="1" smtClean="0"/>
                        <a:t>Situasi</a:t>
                      </a:r>
                      <a:r>
                        <a:rPr lang="en-MY" sz="1800" b="1" dirty="0" smtClean="0"/>
                        <a:t> B</a:t>
                      </a:r>
                      <a:endParaRPr lang="en-MY" sz="1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30646">
                <a:tc>
                  <a:txBody>
                    <a:bodyPr/>
                    <a:lstStyle/>
                    <a:p>
                      <a:endParaRPr lang="en-MY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MY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530" y="1772816"/>
            <a:ext cx="2812423" cy="40021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492945"/>
            <a:ext cx="3168352" cy="256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65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1" y="1027665"/>
            <a:ext cx="7024744" cy="601136"/>
          </a:xfrm>
        </p:spPr>
        <p:txBody>
          <a:bodyPr>
            <a:normAutofit/>
          </a:bodyPr>
          <a:lstStyle/>
          <a:p>
            <a:r>
              <a:rPr lang="en-MY" sz="3200" dirty="0" err="1" smtClean="0"/>
              <a:t>Vygotsky</a:t>
            </a:r>
            <a:r>
              <a:rPr lang="en-MY" sz="3200" dirty="0" smtClean="0"/>
              <a:t> </a:t>
            </a:r>
            <a:r>
              <a:rPr lang="en-MY" sz="3200" dirty="0" err="1" smtClean="0"/>
              <a:t>dan</a:t>
            </a:r>
            <a:r>
              <a:rPr lang="en-MY" sz="3200" dirty="0" smtClean="0"/>
              <a:t> </a:t>
            </a:r>
            <a:r>
              <a:rPr lang="en-MY" sz="3200" dirty="0" err="1" smtClean="0"/>
              <a:t>Konstruktivis</a:t>
            </a:r>
            <a:r>
              <a:rPr lang="en-MY" sz="3200" dirty="0" smtClean="0"/>
              <a:t> </a:t>
            </a:r>
            <a:r>
              <a:rPr lang="en-MY" sz="3200" dirty="0" err="1" smtClean="0"/>
              <a:t>Sosial</a:t>
            </a:r>
            <a:endParaRPr lang="en-MY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1"/>
            <a:ext cx="7776864" cy="489654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MY" dirty="0" err="1" smtClean="0">
                <a:latin typeface="Aharoni" pitchFamily="2" charset="-79"/>
                <a:cs typeface="Aharoni" pitchFamily="2" charset="-79"/>
              </a:rPr>
              <a:t>Murid-murid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membina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pengetahuan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secara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individu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secara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sosial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MY" dirty="0" err="1" smtClean="0">
                <a:latin typeface="Aharoni" pitchFamily="2" charset="-79"/>
                <a:cs typeface="Aharoni" pitchFamily="2" charset="-79"/>
              </a:rPr>
              <a:t>Sebagai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guru,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persekitaran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yang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kondusif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amat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penting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bagi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membolehkan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murid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mengkaji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serta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memanipulasi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objek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sedia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ada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MY" dirty="0" err="1" smtClean="0">
                <a:latin typeface="Aharoni" pitchFamily="2" charset="-79"/>
                <a:cs typeface="Aharoni" pitchFamily="2" charset="-79"/>
              </a:rPr>
              <a:t>Oleh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itu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,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murid-murid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akan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berinteraksi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mengaplikasikan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maklumat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yang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diterima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menginterpretasi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maklumat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tersebut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dengan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cara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masing-masing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110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MY" dirty="0" err="1" smtClean="0"/>
              <a:t>Zon</a:t>
            </a:r>
            <a:r>
              <a:rPr lang="en-MY" dirty="0" smtClean="0"/>
              <a:t> </a:t>
            </a:r>
            <a:r>
              <a:rPr lang="en-MY" dirty="0" err="1" smtClean="0"/>
              <a:t>Perkembangan</a:t>
            </a:r>
            <a:r>
              <a:rPr lang="en-MY" dirty="0" smtClean="0"/>
              <a:t> Proximal (ZPD)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MY" dirty="0" err="1" smtClean="0">
                <a:latin typeface="Aharoni" pitchFamily="2" charset="-79"/>
                <a:cs typeface="Aharoni" pitchFamily="2" charset="-79"/>
              </a:rPr>
              <a:t>Tahap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perkembangan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murid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boleh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dibahagikan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kepada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dua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bahagian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iaitu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tahap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perkembangan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sebenar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tahap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perkembangan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berpotensi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MY" dirty="0" smtClean="0">
                <a:latin typeface="Aharoni" pitchFamily="2" charset="-79"/>
                <a:cs typeface="Aharoni" pitchFamily="2" charset="-79"/>
              </a:rPr>
              <a:t>ZPD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merujuk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kepada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jarak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antara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dua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tahap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tersebut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.</a:t>
            </a:r>
            <a:endParaRPr lang="en-MY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6804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9" y="1340768"/>
            <a:ext cx="6777201" cy="449186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MY" dirty="0" err="1" smtClean="0">
                <a:latin typeface="Aharoni" pitchFamily="2" charset="-79"/>
                <a:cs typeface="Aharoni" pitchFamily="2" charset="-79"/>
              </a:rPr>
              <a:t>Apabila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terdapat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murid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yang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lebih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berilmu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berkongsi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pengetahuan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dengan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murid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lain,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jurang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ZPD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antara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mereka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akan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menjadi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lebih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kecil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disebabkan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ilmu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murid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tadi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telah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meningkat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Pendek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kata, ZPD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murid-murid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sering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berubah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tidak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bersifat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statik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.</a:t>
            </a:r>
            <a:endParaRPr lang="en-MY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6387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1" y="1027665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en-MY" dirty="0" err="1" smtClean="0"/>
              <a:t>Konsep</a:t>
            </a:r>
            <a:r>
              <a:rPr lang="en-MY" dirty="0" smtClean="0"/>
              <a:t> </a:t>
            </a:r>
            <a:r>
              <a:rPr lang="en-MY" dirty="0" err="1" smtClean="0"/>
              <a:t>Perancah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Perancah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merujuk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pada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bimbingan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yang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diberi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oleh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orang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dewasa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yang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lebih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berpengalaman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dalam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proses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PdP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melalui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soalan-soalan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berfokus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interaksi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yang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bersifat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positif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MY" dirty="0" err="1" smtClean="0">
                <a:latin typeface="Aharoni" pitchFamily="2" charset="-79"/>
                <a:cs typeface="Aharoni" pitchFamily="2" charset="-79"/>
              </a:rPr>
              <a:t>Sebagai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tulang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belakang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untuk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murid-murid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capai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ke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tahap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yang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lebih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tinggi</a:t>
            </a:r>
            <a:endParaRPr lang="en-MY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383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1" y="1027665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en-MY" dirty="0" err="1" smtClean="0"/>
              <a:t>Tugas</a:t>
            </a:r>
            <a:r>
              <a:rPr lang="en-MY" dirty="0" smtClean="0"/>
              <a:t> guru </a:t>
            </a:r>
            <a:r>
              <a:rPr lang="en-MY" dirty="0" err="1" smtClean="0"/>
              <a:t>sebagai</a:t>
            </a:r>
            <a:r>
              <a:rPr lang="en-MY" dirty="0" smtClean="0"/>
              <a:t> </a:t>
            </a:r>
            <a:r>
              <a:rPr lang="en-MY" dirty="0" err="1" smtClean="0"/>
              <a:t>Perancah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16833"/>
            <a:ext cx="7848872" cy="391579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Guru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memberi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sokongan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paling minimum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dan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penting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sahaja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kepada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murid</a:t>
            </a:r>
            <a:endParaRPr lang="en-MY" sz="2600" dirty="0" smtClean="0">
              <a:latin typeface="Aharoni" pitchFamily="2" charset="-79"/>
              <a:cs typeface="Aharoni" pitchFamily="2" charset="-79"/>
            </a:endParaRPr>
          </a:p>
          <a:p>
            <a:pPr>
              <a:lnSpc>
                <a:spcPct val="150000"/>
              </a:lnSpc>
            </a:pP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Guru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perlu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mencari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imbangan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yang optimum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antara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memberi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peluang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murid-murid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untuk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bertindak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secara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berdikari</a:t>
            </a:r>
            <a:endParaRPr lang="en-MY" sz="26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4854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7"/>
            <a:ext cx="7632848" cy="477989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MY" dirty="0" err="1" smtClean="0">
                <a:latin typeface="Aharoni" pitchFamily="2" charset="-79"/>
                <a:cs typeface="Aharoni" pitchFamily="2" charset="-79"/>
              </a:rPr>
              <a:t>Oleh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itu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, guru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perlu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sentiasa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berada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selangkah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dihadapan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murid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bertindak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sebagai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pembakar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semangat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mereka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untuk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mencapai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ke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tahap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kebolehan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yang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melebihi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tahap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pada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masa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kini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MY" dirty="0" err="1" smtClean="0">
                <a:latin typeface="Aharoni" pitchFamily="2" charset="-79"/>
                <a:cs typeface="Aharoni" pitchFamily="2" charset="-79"/>
              </a:rPr>
              <a:t>Namun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guru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perlu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berhati-hati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,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jika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pengajaran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berlaku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di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luar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zon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,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besar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kemungkinan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tiada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pertumbuhan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akan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berlaku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.</a:t>
            </a:r>
            <a:endParaRPr lang="en-MY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6628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MY" dirty="0" err="1" smtClean="0"/>
              <a:t>Garis</a:t>
            </a:r>
            <a:r>
              <a:rPr lang="en-MY" dirty="0" smtClean="0"/>
              <a:t> </a:t>
            </a:r>
            <a:r>
              <a:rPr lang="en-MY" dirty="0" err="1" smtClean="0"/>
              <a:t>panduan</a:t>
            </a:r>
            <a:r>
              <a:rPr lang="en-MY" dirty="0" smtClean="0"/>
              <a:t> </a:t>
            </a:r>
            <a:r>
              <a:rPr lang="en-MY" dirty="0" err="1" smtClean="0"/>
              <a:t>melaksanakan</a:t>
            </a:r>
            <a:r>
              <a:rPr lang="en-MY" dirty="0" smtClean="0"/>
              <a:t> </a:t>
            </a:r>
            <a:r>
              <a:rPr lang="en-MY" dirty="0" err="1" smtClean="0"/>
              <a:t>peranan</a:t>
            </a:r>
            <a:r>
              <a:rPr lang="en-MY" dirty="0" smtClean="0"/>
              <a:t> </a:t>
            </a:r>
            <a:r>
              <a:rPr lang="en-MY" dirty="0" err="1" smtClean="0"/>
              <a:t>sebagai</a:t>
            </a:r>
            <a:r>
              <a:rPr lang="en-MY" dirty="0" smtClean="0"/>
              <a:t> </a:t>
            </a:r>
            <a:r>
              <a:rPr lang="en-MY" dirty="0" err="1" smtClean="0"/>
              <a:t>perancah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323652"/>
            <a:ext cx="7704856" cy="398566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MY" dirty="0" err="1" smtClean="0">
                <a:latin typeface="Aharoni" pitchFamily="2" charset="-79"/>
                <a:cs typeface="Aharoni" pitchFamily="2" charset="-79"/>
              </a:rPr>
              <a:t>Sedar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tentang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pelbagai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peranan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anda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murid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sepanjang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proses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PdP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MY" dirty="0" err="1" smtClean="0">
                <a:latin typeface="Aharoni" pitchFamily="2" charset="-79"/>
                <a:cs typeface="Aharoni" pitchFamily="2" charset="-79"/>
              </a:rPr>
              <a:t>Bilik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darjah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hendaklah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disusun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untuk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kerja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kumpulan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agar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murid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boleh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berkolaborasi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sesama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mereka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bertindak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sebagai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pengajar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rakan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sebaya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demi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penguasaan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kemahiran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yang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dikehendaki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.</a:t>
            </a:r>
            <a:endParaRPr lang="en-MY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1979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92696"/>
            <a:ext cx="3957560" cy="273630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495" y="3645024"/>
            <a:ext cx="4110937" cy="26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84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8064896" cy="3798146"/>
          </a:xfrm>
        </p:spPr>
      </p:pic>
    </p:spTree>
    <p:extLst>
      <p:ext uri="{BB962C8B-B14F-4D97-AF65-F5344CB8AC3E}">
        <p14:creationId xmlns:p14="http://schemas.microsoft.com/office/powerpoint/2010/main" val="239665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Vert">
          <a:fgClr>
            <a:srgbClr val="F92393"/>
          </a:fgClr>
          <a:bgClr>
            <a:srgbClr val="FFC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601136"/>
          </a:xfrm>
        </p:spPr>
        <p:txBody>
          <a:bodyPr>
            <a:normAutofit/>
          </a:bodyPr>
          <a:lstStyle/>
          <a:p>
            <a:r>
              <a:rPr lang="en-MY" sz="2800" dirty="0" err="1" smtClean="0"/>
              <a:t>Teori</a:t>
            </a:r>
            <a:r>
              <a:rPr lang="en-MY" sz="2800" dirty="0" smtClean="0"/>
              <a:t> </a:t>
            </a:r>
            <a:r>
              <a:rPr lang="en-MY" sz="2800" dirty="0" err="1" smtClean="0"/>
              <a:t>Pembelajaran</a:t>
            </a:r>
            <a:r>
              <a:rPr lang="en-MY" sz="2800" dirty="0" smtClean="0"/>
              <a:t> </a:t>
            </a:r>
            <a:r>
              <a:rPr lang="en-MY" sz="2800" dirty="0" err="1" smtClean="0"/>
              <a:t>Konstruktivisme</a:t>
            </a:r>
            <a:endParaRPr lang="en-MY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12777"/>
            <a:ext cx="6777317" cy="441985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70000"/>
              </a:lnSpc>
              <a:buAutoNum type="arabicPeriod"/>
            </a:pPr>
            <a:r>
              <a:rPr lang="en-MY" dirty="0" err="1" smtClean="0">
                <a:latin typeface="Aharoni" pitchFamily="2" charset="-79"/>
                <a:cs typeface="Aharoni" pitchFamily="2" charset="-79"/>
              </a:rPr>
              <a:t>Konsep</a:t>
            </a:r>
            <a:endParaRPr lang="en-MY" dirty="0" smtClean="0">
              <a:latin typeface="Aharoni" pitchFamily="2" charset="-79"/>
              <a:cs typeface="Aharoni" pitchFamily="2" charset="-79"/>
            </a:endParaRPr>
          </a:p>
          <a:p>
            <a:pPr>
              <a:lnSpc>
                <a:spcPct val="170000"/>
              </a:lnSpc>
            </a:pPr>
            <a:r>
              <a:rPr lang="en-MY" dirty="0" err="1" smtClean="0">
                <a:latin typeface="Aharoni" pitchFamily="2" charset="-79"/>
                <a:cs typeface="Aharoni" pitchFamily="2" charset="-79"/>
              </a:rPr>
              <a:t>Satu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falsafah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pembelajaran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yang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berasaskan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refleksi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pengalaman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kita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.</a:t>
            </a:r>
            <a:endParaRPr lang="en-MY" dirty="0" smtClean="0">
              <a:latin typeface="Aharoni" pitchFamily="2" charset="-79"/>
              <a:cs typeface="Aharoni" pitchFamily="2" charset="-79"/>
            </a:endParaRPr>
          </a:p>
          <a:p>
            <a:pPr>
              <a:lnSpc>
                <a:spcPct val="170000"/>
              </a:lnSpc>
            </a:pPr>
            <a:r>
              <a:rPr lang="en-MY" dirty="0" err="1" smtClean="0">
                <a:latin typeface="Aharoni" pitchFamily="2" charset="-79"/>
                <a:cs typeface="Aharoni" pitchFamily="2" charset="-79"/>
              </a:rPr>
              <a:t>Setiap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i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ndividu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boleh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menjana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mental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masing-masing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untuk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memahami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sesuatu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konsep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en-MY" dirty="0" err="1" smtClean="0">
                <a:latin typeface="Aharoni" pitchFamily="2" charset="-79"/>
                <a:cs typeface="Aharoni" pitchFamily="2" charset="-79"/>
              </a:rPr>
              <a:t>Justeru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,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pembelajaran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melambangkan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proses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pengubahsuaian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model mental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individu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untuk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mengakomodasikan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pengalaman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baru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masing-masing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.</a:t>
            </a:r>
            <a:endParaRPr lang="en-MY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8423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1" y="1027665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en-MY" dirty="0" err="1" smtClean="0"/>
              <a:t>Implikasi</a:t>
            </a:r>
            <a:r>
              <a:rPr lang="en-MY" dirty="0" smtClean="0"/>
              <a:t> </a:t>
            </a:r>
            <a:r>
              <a:rPr lang="en-MY" dirty="0" err="1" smtClean="0"/>
              <a:t>terhadap</a:t>
            </a:r>
            <a:r>
              <a:rPr lang="en-MY" dirty="0" smtClean="0"/>
              <a:t> </a:t>
            </a:r>
            <a:r>
              <a:rPr lang="en-MY" dirty="0" err="1" smtClean="0"/>
              <a:t>PdP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7"/>
            <a:ext cx="7920880" cy="482453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MY" dirty="0" err="1" smtClean="0">
                <a:latin typeface="Aharoni" pitchFamily="2" charset="-79"/>
                <a:cs typeface="Aharoni" pitchFamily="2" charset="-79"/>
              </a:rPr>
              <a:t>Kurikulum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yang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disediakan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di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sekolah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hendaklah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berasaskan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pengetahuan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lalu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pelajar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yang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berkenaan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Penekanan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hendaklah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diberi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kepada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kaedah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menyelesaikan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masalah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secara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hands-on.</a:t>
            </a:r>
          </a:p>
          <a:p>
            <a:pPr>
              <a:lnSpc>
                <a:spcPct val="150000"/>
              </a:lnSpc>
            </a:pPr>
            <a:r>
              <a:rPr lang="en-MY" dirty="0" smtClean="0">
                <a:latin typeface="Aharoni" pitchFamily="2" charset="-79"/>
                <a:cs typeface="Aharoni" pitchFamily="2" charset="-79"/>
              </a:rPr>
              <a:t>Guru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merancang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melaksanakan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strategi-strategi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pengajaran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seperti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soalan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terbuka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dialog yang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meluas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agar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berpadanan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dengan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respon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pelajar</a:t>
            </a:r>
            <a:endParaRPr lang="en-MY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6108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3" y="1052737"/>
            <a:ext cx="7920996" cy="52565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MY" dirty="0" err="1" smtClean="0">
                <a:latin typeface="Aharoni" pitchFamily="2" charset="-79"/>
                <a:cs typeface="Aharoni" pitchFamily="2" charset="-79"/>
              </a:rPr>
              <a:t>Galakkan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murid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untuk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menganalisis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,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mentafsir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,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meramal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maklumat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yang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diterima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MY" dirty="0" smtClean="0">
                <a:latin typeface="Aharoni" pitchFamily="2" charset="-79"/>
                <a:cs typeface="Aharoni" pitchFamily="2" charset="-79"/>
              </a:rPr>
              <a:t>Guru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perlu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memperbanyak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bahan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sumber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agar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m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urid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mampu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membuat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perkaitan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antara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fakta-fakta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sampingan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Penilaian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berbentuk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pengujian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piawai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yang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berasaskan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gred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seelok-eloknya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dihapuskan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MY" dirty="0" err="1" smtClean="0">
                <a:latin typeface="Aharoni" pitchFamily="2" charset="-79"/>
                <a:cs typeface="Aharoni" pitchFamily="2" charset="-79"/>
              </a:rPr>
              <a:t>Adakan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gerak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kerja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secara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berkumpulan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(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Pintar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+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Sederhana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)</a:t>
            </a:r>
            <a:endParaRPr lang="en-MY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1416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92494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MY" b="1" dirty="0" err="1"/>
              <a:t>Teori</a:t>
            </a:r>
            <a:r>
              <a:rPr lang="en-MY" b="1" dirty="0"/>
              <a:t> </a:t>
            </a:r>
            <a:r>
              <a:rPr lang="en-MY" b="1" dirty="0" err="1"/>
              <a:t>Pembelajaran</a:t>
            </a:r>
            <a:r>
              <a:rPr lang="en-MY" b="1" dirty="0"/>
              <a:t> </a:t>
            </a:r>
            <a:r>
              <a:rPr lang="en-MY" b="1" dirty="0" err="1" smtClean="0"/>
              <a:t>Sosial</a:t>
            </a:r>
            <a:r>
              <a:rPr lang="en-MY" b="1" dirty="0" smtClean="0"/>
              <a:t> </a:t>
            </a:r>
            <a:br>
              <a:rPr lang="en-MY" b="1" dirty="0" smtClean="0"/>
            </a:br>
            <a:r>
              <a:rPr lang="en-MY" b="1" dirty="0" err="1" smtClean="0"/>
              <a:t>dan</a:t>
            </a:r>
            <a:r>
              <a:rPr lang="en-MY" b="1" dirty="0" smtClean="0"/>
              <a:t> </a:t>
            </a:r>
            <a:r>
              <a:rPr lang="en-MY" b="1" dirty="0" err="1" smtClean="0"/>
              <a:t>Implikasi</a:t>
            </a:r>
            <a:r>
              <a:rPr lang="en-MY" b="1" dirty="0" smtClean="0"/>
              <a:t> </a:t>
            </a:r>
            <a:r>
              <a:rPr lang="en-MY" b="1" dirty="0" err="1" smtClean="0"/>
              <a:t>terhadap</a:t>
            </a:r>
            <a:r>
              <a:rPr lang="en-MY" b="1" dirty="0" smtClean="0"/>
              <a:t> </a:t>
            </a:r>
            <a:r>
              <a:rPr lang="en-MY" b="1" dirty="0" err="1" smtClean="0"/>
              <a:t>PdP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19189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1" y="1027665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en-MY" dirty="0" err="1"/>
              <a:t>Teori</a:t>
            </a:r>
            <a:r>
              <a:rPr lang="en-MY" dirty="0"/>
              <a:t> </a:t>
            </a:r>
            <a:r>
              <a:rPr lang="en-MY" dirty="0" err="1"/>
              <a:t>Pembelajaran</a:t>
            </a:r>
            <a:r>
              <a:rPr lang="en-MY" dirty="0"/>
              <a:t> </a:t>
            </a:r>
            <a:r>
              <a:rPr lang="en-MY" dirty="0" err="1"/>
              <a:t>Sosial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5" y="1700809"/>
            <a:ext cx="5256584" cy="3508977"/>
          </a:xfrm>
        </p:spPr>
        <p:txBody>
          <a:bodyPr/>
          <a:lstStyle/>
          <a:p>
            <a:r>
              <a:rPr lang="en-MY" dirty="0" err="1">
                <a:latin typeface="Aharoni" pitchFamily="2" charset="-79"/>
                <a:cs typeface="Aharoni" pitchFamily="2" charset="-79"/>
              </a:rPr>
              <a:t>Dipelopori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oleh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Albert Bandura</a:t>
            </a:r>
          </a:p>
          <a:p>
            <a:r>
              <a:rPr lang="en-MY" dirty="0" err="1">
                <a:latin typeface="Aharoni" pitchFamily="2" charset="-79"/>
                <a:cs typeface="Aharoni" pitchFamily="2" charset="-79"/>
              </a:rPr>
              <a:t>Turut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dikenali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sebagai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Teori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Kognitif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Sosial</a:t>
            </a:r>
            <a:endParaRPr lang="en-MY" dirty="0">
              <a:latin typeface="Aharoni" pitchFamily="2" charset="-79"/>
              <a:cs typeface="Aharoni" pitchFamily="2" charset="-79"/>
            </a:endParaRPr>
          </a:p>
          <a:p>
            <a:r>
              <a:rPr lang="en-MY" dirty="0" err="1">
                <a:latin typeface="Aharoni" pitchFamily="2" charset="-79"/>
                <a:cs typeface="Aharoni" pitchFamily="2" charset="-79"/>
              </a:rPr>
              <a:t>Banyak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mengutarakan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konsep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mengenai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:</a:t>
            </a:r>
          </a:p>
          <a:p>
            <a:pPr marL="68580" indent="0">
              <a:buNone/>
            </a:pPr>
            <a:endParaRPr lang="en-MY" dirty="0"/>
          </a:p>
        </p:txBody>
      </p:sp>
      <p:sp>
        <p:nvSpPr>
          <p:cNvPr id="4" name="Rectangle: Rounded Corners 3"/>
          <p:cNvSpPr/>
          <p:nvPr/>
        </p:nvSpPr>
        <p:spPr>
          <a:xfrm>
            <a:off x="1090845" y="3850860"/>
            <a:ext cx="4201235" cy="173838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400" dirty="0" err="1">
                <a:solidFill>
                  <a:schemeClr val="tx1"/>
                </a:solidFill>
              </a:rPr>
              <a:t>Manusia</a:t>
            </a:r>
            <a:r>
              <a:rPr lang="en-MY" sz="2400" dirty="0">
                <a:solidFill>
                  <a:schemeClr val="tx1"/>
                </a:solidFill>
              </a:rPr>
              <a:t> </a:t>
            </a:r>
            <a:r>
              <a:rPr lang="en-MY" sz="2400" dirty="0" err="1">
                <a:solidFill>
                  <a:schemeClr val="tx1"/>
                </a:solidFill>
              </a:rPr>
              <a:t>belajar</a:t>
            </a:r>
            <a:r>
              <a:rPr lang="en-MY" sz="2400" dirty="0">
                <a:solidFill>
                  <a:schemeClr val="tx1"/>
                </a:solidFill>
              </a:rPr>
              <a:t> </a:t>
            </a:r>
            <a:r>
              <a:rPr lang="en-MY" sz="2400" dirty="0" err="1">
                <a:solidFill>
                  <a:schemeClr val="tx1"/>
                </a:solidFill>
              </a:rPr>
              <a:t>melalui</a:t>
            </a:r>
            <a:r>
              <a:rPr lang="en-MY" sz="2400" dirty="0">
                <a:solidFill>
                  <a:schemeClr val="tx1"/>
                </a:solidFill>
              </a:rPr>
              <a:t> </a:t>
            </a:r>
            <a:r>
              <a:rPr lang="en-MY" sz="2400" dirty="0" err="1">
                <a:solidFill>
                  <a:schemeClr val="tx1"/>
                </a:solidFill>
              </a:rPr>
              <a:t>pemerhatian</a:t>
            </a:r>
            <a:r>
              <a:rPr lang="en-MY" sz="2400" dirty="0">
                <a:solidFill>
                  <a:schemeClr val="tx1"/>
                </a:solidFill>
              </a:rPr>
              <a:t> </a:t>
            </a:r>
            <a:r>
              <a:rPr lang="en-MY" sz="2400" dirty="0" err="1">
                <a:solidFill>
                  <a:schemeClr val="tx1"/>
                </a:solidFill>
              </a:rPr>
              <a:t>dan</a:t>
            </a:r>
            <a:r>
              <a:rPr lang="en-MY" sz="2400" dirty="0">
                <a:solidFill>
                  <a:schemeClr val="tx1"/>
                </a:solidFill>
              </a:rPr>
              <a:t> </a:t>
            </a:r>
            <a:r>
              <a:rPr lang="en-MY" sz="2400" dirty="0" err="1">
                <a:solidFill>
                  <a:schemeClr val="tx1"/>
                </a:solidFill>
              </a:rPr>
              <a:t>peniruan</a:t>
            </a:r>
            <a:endParaRPr lang="en-MY" sz="2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AcerUser5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8144" y="1772817"/>
            <a:ext cx="2680141" cy="38164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5005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err="1"/>
              <a:t>Konsep</a:t>
            </a:r>
            <a:endParaRPr lang="en-MY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5576" y="2323652"/>
            <a:ext cx="7704856" cy="36976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r>
              <a:rPr lang="en-US" sz="3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Tingkah</a:t>
            </a:r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laku</a:t>
            </a:r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manusia</a:t>
            </a:r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dipengaruhi</a:t>
            </a:r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oleh</a:t>
            </a:r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:</a:t>
            </a:r>
          </a:p>
          <a:p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342900" indent="-342900">
              <a:buAutoNum type="arabicParenR"/>
            </a:pPr>
            <a:r>
              <a:rPr lang="en-US" sz="3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Kebolehan</a:t>
            </a:r>
            <a:r>
              <a:rPr lang="en-US" sz="3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kognitif</a:t>
            </a:r>
            <a:r>
              <a:rPr lang="en-US" sz="3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serta</a:t>
            </a:r>
            <a:r>
              <a:rPr lang="en-US" sz="3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faktor-faktor</a:t>
            </a:r>
            <a:r>
              <a:rPr lang="en-US" sz="3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lain </a:t>
            </a:r>
            <a:r>
              <a:rPr lang="en-US" sz="3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seperti</a:t>
            </a:r>
            <a:r>
              <a:rPr lang="en-US" sz="3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ciri-ciri</a:t>
            </a:r>
            <a:r>
              <a:rPr lang="en-US" sz="3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fizikal</a:t>
            </a:r>
            <a:r>
              <a:rPr lang="en-US" sz="3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dan</a:t>
            </a:r>
            <a:r>
              <a:rPr lang="en-US" sz="3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personaliti</a:t>
            </a:r>
            <a:r>
              <a:rPr lang="en-US" sz="3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n-US" sz="3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kepercayaan</a:t>
            </a:r>
            <a:r>
              <a:rPr lang="en-US" sz="3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dan</a:t>
            </a:r>
            <a:r>
              <a:rPr lang="en-US" sz="3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sikap</a:t>
            </a:r>
            <a:endParaRPr lang="en-US" sz="3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342900" indent="-342900"/>
            <a:endParaRPr lang="en-US" sz="3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342900" indent="-342900">
              <a:buAutoNum type="arabicParenR"/>
            </a:pPr>
            <a:r>
              <a:rPr lang="en-US" sz="3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Peristiwa</a:t>
            </a:r>
            <a:r>
              <a:rPr lang="en-US" sz="3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3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berlaku</a:t>
            </a:r>
            <a:r>
              <a:rPr lang="en-US" sz="3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di</a:t>
            </a:r>
            <a:r>
              <a:rPr lang="en-US" sz="3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mana</a:t>
            </a:r>
            <a:r>
              <a:rPr lang="en-US" sz="3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kita</a:t>
            </a:r>
            <a:r>
              <a:rPr lang="en-US" sz="3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berada</a:t>
            </a:r>
            <a:endParaRPr lang="en-MY" sz="3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3631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08721"/>
            <a:ext cx="7992888" cy="4923755"/>
          </a:xfrm>
        </p:spPr>
      </p:pic>
    </p:spTree>
    <p:extLst>
      <p:ext uri="{BB962C8B-B14F-4D97-AF65-F5344CB8AC3E}">
        <p14:creationId xmlns:p14="http://schemas.microsoft.com/office/powerpoint/2010/main" val="176271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0689"/>
            <a:ext cx="8192656" cy="5904656"/>
          </a:xfrm>
        </p:spPr>
      </p:pic>
    </p:spTree>
    <p:extLst>
      <p:ext uri="{BB962C8B-B14F-4D97-AF65-F5344CB8AC3E}">
        <p14:creationId xmlns:p14="http://schemas.microsoft.com/office/powerpoint/2010/main" val="386150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0689"/>
            <a:ext cx="8136904" cy="5211787"/>
          </a:xfrm>
        </p:spPr>
      </p:pic>
    </p:spTree>
    <p:extLst>
      <p:ext uri="{BB962C8B-B14F-4D97-AF65-F5344CB8AC3E}">
        <p14:creationId xmlns:p14="http://schemas.microsoft.com/office/powerpoint/2010/main" val="274929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err="1" smtClean="0"/>
              <a:t>Rujukan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MY" dirty="0" smtClean="0"/>
              <a:t>http://cikgurazak.blogspot.my/2015/07/pendekatan-pembelajaran-konstruktivisme.html</a:t>
            </a:r>
          </a:p>
          <a:p>
            <a:r>
              <a:rPr lang="en-US" dirty="0" err="1"/>
              <a:t>Keaw</a:t>
            </a:r>
            <a:r>
              <a:rPr lang="en-US" dirty="0"/>
              <a:t>, C. L. (2012). </a:t>
            </a:r>
            <a:r>
              <a:rPr lang="en-US" i="1" dirty="0" err="1"/>
              <a:t>Murid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Alam</a:t>
            </a:r>
            <a:r>
              <a:rPr lang="en-US" i="1" dirty="0"/>
              <a:t> </a:t>
            </a:r>
            <a:r>
              <a:rPr lang="en-US" i="1" dirty="0" err="1"/>
              <a:t>Belajar</a:t>
            </a:r>
            <a:r>
              <a:rPr lang="en-US" i="1" dirty="0"/>
              <a:t> </a:t>
            </a:r>
            <a:r>
              <a:rPr lang="en-US" i="1" dirty="0" err="1"/>
              <a:t>edisi</a:t>
            </a:r>
            <a:r>
              <a:rPr lang="en-US" i="1" dirty="0"/>
              <a:t> ke-2.</a:t>
            </a:r>
            <a:r>
              <a:rPr lang="en-US" dirty="0"/>
              <a:t> Selangor: Kumpulan </a:t>
            </a:r>
            <a:r>
              <a:rPr lang="en-US" dirty="0" err="1"/>
              <a:t>Budiman</a:t>
            </a:r>
            <a:r>
              <a:rPr lang="en-US" dirty="0"/>
              <a:t> </a:t>
            </a:r>
            <a:r>
              <a:rPr lang="en-US" dirty="0" err="1"/>
              <a:t>Sdn</a:t>
            </a:r>
            <a:r>
              <a:rPr lang="en-US" dirty="0"/>
              <a:t> Bhd.</a:t>
            </a:r>
            <a:endParaRPr lang="en-MY" dirty="0"/>
          </a:p>
          <a:p>
            <a:r>
              <a:rPr lang="en-US" dirty="0" err="1"/>
              <a:t>Keow</a:t>
            </a:r>
            <a:r>
              <a:rPr lang="en-US" dirty="0"/>
              <a:t>, C. L. (2008). </a:t>
            </a:r>
            <a:r>
              <a:rPr lang="en-US" i="1" dirty="0" err="1"/>
              <a:t>Murid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Alam</a:t>
            </a:r>
            <a:r>
              <a:rPr lang="en-US" i="1" dirty="0"/>
              <a:t> </a:t>
            </a:r>
            <a:r>
              <a:rPr lang="en-US" i="1" dirty="0" err="1"/>
              <a:t>Belajar</a:t>
            </a:r>
            <a:r>
              <a:rPr lang="en-US" i="1" dirty="0"/>
              <a:t>.</a:t>
            </a:r>
            <a:r>
              <a:rPr lang="en-US" dirty="0"/>
              <a:t> Kuala Lumpur: Kumpulan </a:t>
            </a:r>
            <a:r>
              <a:rPr lang="en-US" dirty="0" err="1"/>
              <a:t>Budiman</a:t>
            </a:r>
            <a:r>
              <a:rPr lang="en-US" dirty="0"/>
              <a:t> </a:t>
            </a:r>
            <a:r>
              <a:rPr lang="en-US" dirty="0" err="1"/>
              <a:t>Sdn</a:t>
            </a:r>
            <a:r>
              <a:rPr lang="en-US" dirty="0"/>
              <a:t> Bhd.</a:t>
            </a:r>
            <a:endParaRPr lang="en-MY" dirty="0"/>
          </a:p>
          <a:p>
            <a:r>
              <a:rPr lang="en-US" dirty="0" err="1"/>
              <a:t>Noriati</a:t>
            </a:r>
            <a:r>
              <a:rPr lang="en-US" dirty="0"/>
              <a:t> </a:t>
            </a:r>
            <a:r>
              <a:rPr lang="en-US" dirty="0" err="1"/>
              <a:t>Abd</a:t>
            </a:r>
            <a:r>
              <a:rPr lang="en-US" dirty="0"/>
              <a:t>. Rashid, B. P. (2012). </a:t>
            </a:r>
            <a:r>
              <a:rPr lang="en-US" i="1" dirty="0" err="1"/>
              <a:t>Murid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Alam</a:t>
            </a:r>
            <a:r>
              <a:rPr lang="en-US" i="1" dirty="0"/>
              <a:t> </a:t>
            </a:r>
            <a:r>
              <a:rPr lang="en-US" i="1" dirty="0" err="1"/>
              <a:t>Belajar</a:t>
            </a:r>
            <a:r>
              <a:rPr lang="en-US" i="1" dirty="0"/>
              <a:t> </a:t>
            </a:r>
            <a:r>
              <a:rPr lang="en-US" i="1" dirty="0" err="1"/>
              <a:t>edisi</a:t>
            </a:r>
            <a:r>
              <a:rPr lang="en-US" i="1" dirty="0"/>
              <a:t> </a:t>
            </a:r>
            <a:r>
              <a:rPr lang="en-US" i="1" dirty="0" err="1"/>
              <a:t>kemas</a:t>
            </a:r>
            <a:r>
              <a:rPr lang="en-US" i="1" dirty="0"/>
              <a:t> </a:t>
            </a:r>
            <a:r>
              <a:rPr lang="en-US" i="1" dirty="0" err="1"/>
              <a:t>kini</a:t>
            </a:r>
            <a:r>
              <a:rPr lang="en-US" i="1" dirty="0"/>
              <a:t>.</a:t>
            </a:r>
            <a:r>
              <a:rPr lang="en-US" dirty="0"/>
              <a:t> Selangor: Oxford </a:t>
            </a:r>
            <a:r>
              <a:rPr lang="en-US" dirty="0" err="1"/>
              <a:t>Fajar</a:t>
            </a:r>
            <a:r>
              <a:rPr lang="en-US" dirty="0"/>
              <a:t> </a:t>
            </a:r>
            <a:r>
              <a:rPr lang="en-US" dirty="0" err="1"/>
              <a:t>Sdn</a:t>
            </a:r>
            <a:r>
              <a:rPr lang="en-US" dirty="0"/>
              <a:t> Bhd.</a:t>
            </a:r>
            <a:endParaRPr lang="en-MY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88361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543346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MY" dirty="0" err="1">
                <a:latin typeface="Aharoni" pitchFamily="2" charset="-79"/>
                <a:cs typeface="Aharoni" pitchFamily="2" charset="-79"/>
              </a:rPr>
              <a:t>Apabila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maklumat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baru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telah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disesuaikan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diserap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untuk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dijadikan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sebahagian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daripada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pegangan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kuat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individu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,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barulah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bentuk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baru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tentang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sesuatu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ilmu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pengetahuan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dapat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dibina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. Proses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ini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dinamakan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Konstruktivisme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MY" dirty="0" err="1">
                <a:latin typeface="Aharoni" pitchFamily="2" charset="-79"/>
                <a:cs typeface="Aharoni" pitchFamily="2" charset="-79"/>
              </a:rPr>
              <a:t>Pengetahuan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dikembangkan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secara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aktif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oleh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pelajar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itu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sendiri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tidak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diterima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secara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pasif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dari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persekitarannya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.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Ini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bermakna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pembelajaran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merupakan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hasil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daripada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usaha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pelajar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itu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sendiri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bukan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dipindahkan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daripada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guru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kepada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>
                <a:latin typeface="Aharoni" pitchFamily="2" charset="-79"/>
                <a:cs typeface="Aharoni" pitchFamily="2" charset="-79"/>
              </a:rPr>
              <a:t>pelajar</a:t>
            </a:r>
            <a:r>
              <a:rPr lang="en-MY" dirty="0">
                <a:latin typeface="Aharoni" pitchFamily="2" charset="-79"/>
                <a:cs typeface="Aharoni" pitchFamily="2" charset="-79"/>
              </a:rPr>
              <a:t>. </a:t>
            </a:r>
          </a:p>
          <a:p>
            <a:endParaRPr lang="en-MY" dirty="0" smtClean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31415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1" y="102766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en-MY" dirty="0" smtClean="0"/>
              <a:t>2. </a:t>
            </a:r>
            <a:r>
              <a:rPr lang="en-MY" dirty="0" err="1" smtClean="0"/>
              <a:t>Jenis</a:t>
            </a:r>
            <a:r>
              <a:rPr lang="en-MY" dirty="0" smtClean="0"/>
              <a:t> </a:t>
            </a:r>
            <a:r>
              <a:rPr lang="en-MY" dirty="0" err="1" smtClean="0"/>
              <a:t>Teori</a:t>
            </a:r>
            <a:r>
              <a:rPr lang="en-MY" dirty="0" smtClean="0"/>
              <a:t> </a:t>
            </a:r>
            <a:r>
              <a:rPr lang="en-MY" dirty="0" err="1" smtClean="0"/>
              <a:t>Konstruktivime</a:t>
            </a:r>
            <a:endParaRPr lang="en-MY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3285441"/>
              </p:ext>
            </p:extLst>
          </p:nvPr>
        </p:nvGraphicFramePr>
        <p:xfrm>
          <a:off x="1042989" y="1700808"/>
          <a:ext cx="734543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994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1" y="1027665"/>
            <a:ext cx="7024744" cy="673144"/>
          </a:xfrm>
        </p:spPr>
        <p:txBody>
          <a:bodyPr>
            <a:normAutofit/>
          </a:bodyPr>
          <a:lstStyle/>
          <a:p>
            <a:r>
              <a:rPr lang="en-MY" sz="3200" dirty="0"/>
              <a:t>2.1 </a:t>
            </a:r>
            <a:r>
              <a:rPr lang="en-MY" sz="3200" dirty="0" err="1"/>
              <a:t>Teori</a:t>
            </a:r>
            <a:r>
              <a:rPr lang="en-MY" sz="3200" dirty="0"/>
              <a:t> </a:t>
            </a:r>
            <a:r>
              <a:rPr lang="en-MY" sz="3200" dirty="0" err="1"/>
              <a:t>Konstruktivisme</a:t>
            </a:r>
            <a:r>
              <a:rPr lang="en-MY" sz="3200" dirty="0"/>
              <a:t> </a:t>
            </a:r>
            <a:r>
              <a:rPr lang="en-MY" sz="3200" dirty="0" err="1"/>
              <a:t>Kognitif</a:t>
            </a:r>
            <a:endParaRPr lang="en-MY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72817"/>
            <a:ext cx="6777317" cy="446449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MY" dirty="0" err="1" smtClean="0">
                <a:latin typeface="Aharoni" pitchFamily="2" charset="-79"/>
                <a:cs typeface="Aharoni" pitchFamily="2" charset="-79"/>
              </a:rPr>
              <a:t>Siapa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Jean Piaget?</a:t>
            </a:r>
          </a:p>
          <a:p>
            <a:pPr>
              <a:lnSpc>
                <a:spcPct val="150000"/>
              </a:lnSpc>
            </a:pPr>
            <a:r>
              <a:rPr lang="en-MY" dirty="0" err="1" smtClean="0">
                <a:latin typeface="Aharoni" pitchFamily="2" charset="-79"/>
                <a:cs typeface="Aharoni" pitchFamily="2" charset="-79"/>
              </a:rPr>
              <a:t>Beliau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merupakan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seorang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ahli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biologi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psikologi</a:t>
            </a:r>
            <a:endParaRPr lang="en-MY" dirty="0" smtClean="0">
              <a:latin typeface="Aharoni" pitchFamily="2" charset="-79"/>
              <a:cs typeface="Aharoni" pitchFamily="2" charset="-79"/>
            </a:endParaRPr>
          </a:p>
          <a:p>
            <a:pPr>
              <a:lnSpc>
                <a:spcPct val="150000"/>
              </a:lnSpc>
            </a:pPr>
            <a:r>
              <a:rPr lang="en-MY" dirty="0" err="1" smtClean="0">
                <a:latin typeface="Aharoni" pitchFamily="2" charset="-79"/>
                <a:cs typeface="Aharoni" pitchFamily="2" charset="-79"/>
              </a:rPr>
              <a:t>Terkenal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dalam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bidang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perkembangan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kanak-kanak</a:t>
            </a:r>
            <a:endParaRPr lang="en-MY" dirty="0" smtClean="0">
              <a:latin typeface="Aharoni" pitchFamily="2" charset="-79"/>
              <a:cs typeface="Aharoni" pitchFamily="2" charset="-79"/>
            </a:endParaRPr>
          </a:p>
          <a:p>
            <a:pPr>
              <a:lnSpc>
                <a:spcPct val="150000"/>
              </a:lnSpc>
            </a:pPr>
            <a:r>
              <a:rPr lang="en-MY" dirty="0" err="1" smtClean="0">
                <a:latin typeface="Aharoni" pitchFamily="2" charset="-79"/>
                <a:cs typeface="Aharoni" pitchFamily="2" charset="-79"/>
              </a:rPr>
              <a:t>Beliau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berpendapat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bahawa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struktur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kognitif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kanak-kanak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bertambah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kompleks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selaras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dengan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perkembangan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yang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dilalui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. (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Peta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mental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atau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dirty="0" err="1" smtClean="0">
                <a:latin typeface="Aharoni" pitchFamily="2" charset="-79"/>
                <a:cs typeface="Aharoni" pitchFamily="2" charset="-79"/>
              </a:rPr>
              <a:t>skema</a:t>
            </a:r>
            <a:r>
              <a:rPr lang="en-MY" dirty="0" smtClean="0">
                <a:latin typeface="Aharoni" pitchFamily="2" charset="-79"/>
                <a:cs typeface="Aharoni" pitchFamily="2" charset="-79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6570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r>
              <a:rPr lang="en-MY" b="1" dirty="0" smtClean="0"/>
              <a:t>UJI </a:t>
            </a:r>
            <a:r>
              <a:rPr lang="en-MY" b="1" dirty="0" smtClean="0">
                <a:hlinkClick r:id="rId2" action="ppaction://hlinkfile"/>
              </a:rPr>
              <a:t>MINDA</a:t>
            </a:r>
            <a:endParaRPr lang="en-MY" b="1" dirty="0" smtClean="0"/>
          </a:p>
          <a:p>
            <a:pPr marL="68580" indent="0" algn="ctr">
              <a:buNone/>
            </a:pPr>
            <a:endParaRPr lang="en-MY" b="1" dirty="0"/>
          </a:p>
          <a:p>
            <a:pPr marL="68580" indent="0" algn="ctr">
              <a:buNone/>
            </a:pPr>
            <a:r>
              <a:rPr lang="en-MY" b="1" dirty="0" smtClean="0"/>
              <a:t>Dah </a:t>
            </a:r>
            <a:r>
              <a:rPr lang="en-MY" b="1" dirty="0" err="1" smtClean="0"/>
              <a:t>dapat</a:t>
            </a:r>
            <a:r>
              <a:rPr lang="en-MY" b="1" dirty="0" smtClean="0"/>
              <a:t> </a:t>
            </a:r>
            <a:r>
              <a:rPr lang="en-MY" b="1" dirty="0" err="1" smtClean="0"/>
              <a:t>kertas</a:t>
            </a:r>
            <a:r>
              <a:rPr lang="en-MY" b="1" dirty="0" smtClean="0"/>
              <a:t> </a:t>
            </a:r>
            <a:r>
              <a:rPr lang="en-MY" b="1" dirty="0" err="1" smtClean="0"/>
              <a:t>soalan</a:t>
            </a:r>
            <a:r>
              <a:rPr lang="en-MY" b="1" dirty="0" smtClean="0"/>
              <a:t> </a:t>
            </a:r>
            <a:r>
              <a:rPr lang="en-MY" b="1" dirty="0" err="1" smtClean="0"/>
              <a:t>nanti</a:t>
            </a:r>
            <a:r>
              <a:rPr lang="en-MY" b="1" dirty="0" smtClean="0"/>
              <a:t> </a:t>
            </a:r>
            <a:r>
              <a:rPr lang="en-MY" b="1" dirty="0" err="1" smtClean="0"/>
              <a:t>mohon</a:t>
            </a:r>
            <a:r>
              <a:rPr lang="en-MY" b="1" dirty="0" smtClean="0"/>
              <a:t> </a:t>
            </a:r>
            <a:r>
              <a:rPr lang="en-MY" b="1" dirty="0" err="1" smtClean="0"/>
              <a:t>jawab</a:t>
            </a:r>
            <a:r>
              <a:rPr lang="en-MY" b="1" dirty="0" smtClean="0"/>
              <a:t> ye, </a:t>
            </a:r>
            <a:r>
              <a:rPr lang="en-MY" b="1" dirty="0" err="1" smtClean="0"/>
              <a:t>jangan</a:t>
            </a:r>
            <a:r>
              <a:rPr lang="en-MY" b="1" dirty="0" smtClean="0"/>
              <a:t> </a:t>
            </a:r>
            <a:r>
              <a:rPr lang="en-MY" b="1" dirty="0" err="1" smtClean="0"/>
              <a:t>berangan</a:t>
            </a:r>
            <a:r>
              <a:rPr lang="en-MY" b="1" dirty="0" smtClean="0"/>
              <a:t> </a:t>
            </a:r>
            <a:r>
              <a:rPr lang="en-MY" b="1" dirty="0" err="1" smtClean="0"/>
              <a:t>nak</a:t>
            </a:r>
            <a:r>
              <a:rPr lang="en-MY" b="1" dirty="0" smtClean="0"/>
              <a:t> </a:t>
            </a:r>
            <a:r>
              <a:rPr lang="en-MY" b="1" dirty="0" err="1" smtClean="0"/>
              <a:t>simpan</a:t>
            </a:r>
            <a:r>
              <a:rPr lang="en-MY" b="1" dirty="0" smtClean="0"/>
              <a:t> </a:t>
            </a:r>
            <a:r>
              <a:rPr lang="en-MY" b="1" dirty="0" err="1" smtClean="0"/>
              <a:t>buat</a:t>
            </a:r>
            <a:r>
              <a:rPr lang="en-MY" b="1" dirty="0" smtClean="0"/>
              <a:t> </a:t>
            </a:r>
            <a:r>
              <a:rPr lang="en-MY" b="1" dirty="0" err="1" smtClean="0"/>
              <a:t>jeruk</a:t>
            </a:r>
            <a:r>
              <a:rPr lang="en-MY" b="1" dirty="0" smtClean="0"/>
              <a:t> Pak Ali.</a:t>
            </a:r>
            <a:endParaRPr lang="en-MY" b="1" dirty="0"/>
          </a:p>
        </p:txBody>
      </p:sp>
    </p:spTree>
    <p:extLst>
      <p:ext uri="{BB962C8B-B14F-4D97-AF65-F5344CB8AC3E}">
        <p14:creationId xmlns:p14="http://schemas.microsoft.com/office/powerpoint/2010/main" val="135418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9" y="1268760"/>
            <a:ext cx="7828596" cy="4104456"/>
          </a:xfrm>
        </p:spPr>
      </p:pic>
    </p:spTree>
    <p:extLst>
      <p:ext uri="{BB962C8B-B14F-4D97-AF65-F5344CB8AC3E}">
        <p14:creationId xmlns:p14="http://schemas.microsoft.com/office/powerpoint/2010/main" val="54109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692696"/>
            <a:ext cx="6777317" cy="3508977"/>
          </a:xfrm>
        </p:spPr>
        <p:txBody>
          <a:bodyPr/>
          <a:lstStyle/>
          <a:p>
            <a:pPr marL="0" indent="0">
              <a:buNone/>
            </a:pPr>
            <a:r>
              <a:rPr lang="en-MY" sz="2000" b="1" dirty="0" err="1" smtClean="0"/>
              <a:t>Peringkat-peringkat</a:t>
            </a:r>
            <a:r>
              <a:rPr lang="en-MY" sz="2000" b="1" dirty="0" smtClean="0"/>
              <a:t> </a:t>
            </a:r>
            <a:r>
              <a:rPr lang="en-MY" sz="2000" b="1" dirty="0" err="1" smtClean="0"/>
              <a:t>perkembangan</a:t>
            </a:r>
            <a:r>
              <a:rPr lang="en-MY" sz="2000" b="1" dirty="0" smtClean="0"/>
              <a:t> </a:t>
            </a:r>
            <a:r>
              <a:rPr lang="en-MY" sz="2000" b="1" dirty="0" err="1" smtClean="0"/>
              <a:t>kognitif</a:t>
            </a:r>
            <a:r>
              <a:rPr lang="en-MY" sz="2000" b="1" dirty="0" smtClean="0"/>
              <a:t>:-</a:t>
            </a:r>
          </a:p>
          <a:p>
            <a:pPr marL="0" indent="0">
              <a:buNone/>
            </a:pPr>
            <a:endParaRPr lang="en-MY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7057047"/>
              </p:ext>
            </p:extLst>
          </p:nvPr>
        </p:nvGraphicFramePr>
        <p:xfrm>
          <a:off x="683568" y="1556793"/>
          <a:ext cx="792088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572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1" y="1027665"/>
            <a:ext cx="7024744" cy="817160"/>
          </a:xfrm>
        </p:spPr>
        <p:txBody>
          <a:bodyPr>
            <a:normAutofit fontScale="90000"/>
          </a:bodyPr>
          <a:lstStyle/>
          <a:p>
            <a:r>
              <a:rPr lang="en-MY" dirty="0" smtClean="0"/>
              <a:t>2.2 </a:t>
            </a:r>
            <a:r>
              <a:rPr lang="en-MY" dirty="0" err="1" smtClean="0"/>
              <a:t>Teori</a:t>
            </a:r>
            <a:r>
              <a:rPr lang="en-MY" dirty="0" smtClean="0"/>
              <a:t> </a:t>
            </a:r>
            <a:r>
              <a:rPr lang="en-MY" dirty="0" err="1" smtClean="0"/>
              <a:t>Konstruktivisme</a:t>
            </a:r>
            <a:r>
              <a:rPr lang="en-MY" dirty="0" smtClean="0"/>
              <a:t> </a:t>
            </a:r>
            <a:r>
              <a:rPr lang="en-MY" dirty="0" err="1" smtClean="0"/>
              <a:t>Sosial</a:t>
            </a:r>
            <a:r>
              <a:rPr lang="en-MY" dirty="0" smtClean="0"/>
              <a:t/>
            </a:r>
            <a:br>
              <a:rPr lang="en-MY" dirty="0" smtClean="0"/>
            </a:br>
            <a:r>
              <a:rPr lang="en-MY" dirty="0" smtClean="0"/>
              <a:t>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1"/>
            <a:ext cx="7632848" cy="427583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Siapa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Lev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Vygotsky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?</a:t>
            </a:r>
            <a:endParaRPr lang="en-MY" sz="2600" dirty="0">
              <a:latin typeface="Aharoni" pitchFamily="2" charset="-79"/>
              <a:cs typeface="Aharoni" pitchFamily="2" charset="-79"/>
            </a:endParaRPr>
          </a:p>
          <a:p>
            <a:pPr indent="-342900">
              <a:lnSpc>
                <a:spcPct val="150000"/>
              </a:lnSpc>
            </a:pP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Berpendapat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bahawa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pemikiran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,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bahasa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dan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proses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penaakulan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berkembang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melalui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interaksi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sosial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.</a:t>
            </a:r>
            <a:endParaRPr lang="en-MY" sz="2600" dirty="0">
              <a:latin typeface="Aharoni" pitchFamily="2" charset="-79"/>
              <a:cs typeface="Aharoni" pitchFamily="2" charset="-79"/>
            </a:endParaRPr>
          </a:p>
          <a:p>
            <a:pPr indent="-342900">
              <a:lnSpc>
                <a:spcPct val="150000"/>
              </a:lnSpc>
            </a:pP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Beliau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mengesyorkan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bahawa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kebolehan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intelek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adalah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spesifik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kepada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budaya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tempat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tinggal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dan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bagaimana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seseorang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itu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MY" sz="2600" dirty="0" err="1" smtClean="0">
                <a:latin typeface="Aharoni" pitchFamily="2" charset="-79"/>
                <a:cs typeface="Aharoni" pitchFamily="2" charset="-79"/>
              </a:rPr>
              <a:t>dibesarkan</a:t>
            </a:r>
            <a:r>
              <a:rPr lang="en-MY" sz="2600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62066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2000</TotalTime>
  <Words>790</Words>
  <Application>Microsoft Office PowerPoint</Application>
  <PresentationFormat>On-screen Show (4:3)</PresentationFormat>
  <Paragraphs>90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Austin</vt:lpstr>
      <vt:lpstr>Office Theme</vt:lpstr>
      <vt:lpstr>INSTITUT PENDIDIKAN GURU KAMPUS TUANKU BAINUN</vt:lpstr>
      <vt:lpstr>Teori Pembelajaran Konstruktivisme</vt:lpstr>
      <vt:lpstr>PowerPoint Presentation</vt:lpstr>
      <vt:lpstr>2. Jenis Teori Konstruktivime</vt:lpstr>
      <vt:lpstr>2.1 Teori Konstruktivisme Kognitif</vt:lpstr>
      <vt:lpstr>PowerPoint Presentation</vt:lpstr>
      <vt:lpstr>PowerPoint Presentation</vt:lpstr>
      <vt:lpstr>PowerPoint Presentation</vt:lpstr>
      <vt:lpstr>2.2 Teori Konstruktivisme Sosial  </vt:lpstr>
      <vt:lpstr>PowerPoint Presentation</vt:lpstr>
      <vt:lpstr>Vygotsky dan Konstruktivis Sosial</vt:lpstr>
      <vt:lpstr>Zon Perkembangan Proximal (ZPD)</vt:lpstr>
      <vt:lpstr>PowerPoint Presentation</vt:lpstr>
      <vt:lpstr>Konsep Perancah</vt:lpstr>
      <vt:lpstr>Tugas guru sebagai Perancah</vt:lpstr>
      <vt:lpstr>PowerPoint Presentation</vt:lpstr>
      <vt:lpstr>Garis panduan melaksanakan peranan sebagai perancah</vt:lpstr>
      <vt:lpstr>PowerPoint Presentation</vt:lpstr>
      <vt:lpstr>PowerPoint Presentation</vt:lpstr>
      <vt:lpstr>Implikasi terhadap PdP</vt:lpstr>
      <vt:lpstr>PowerPoint Presentation</vt:lpstr>
      <vt:lpstr>Teori Pembelajaran Sosial  dan Implikasi terhadap PdP</vt:lpstr>
      <vt:lpstr>Teori Pembelajaran Sosial</vt:lpstr>
      <vt:lpstr>Konsep</vt:lpstr>
      <vt:lpstr>PowerPoint Presentation</vt:lpstr>
      <vt:lpstr>PowerPoint Presentation</vt:lpstr>
      <vt:lpstr>PowerPoint Presentation</vt:lpstr>
      <vt:lpstr>Rujukan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arnashar</dc:creator>
  <cp:lastModifiedBy>arnashar</cp:lastModifiedBy>
  <cp:revision>34</cp:revision>
  <cp:lastPrinted>2017-02-19T14:30:11Z</cp:lastPrinted>
  <dcterms:created xsi:type="dcterms:W3CDTF">2017-01-08T12:19:37Z</dcterms:created>
  <dcterms:modified xsi:type="dcterms:W3CDTF">2017-03-08T11:42:10Z</dcterms:modified>
</cp:coreProperties>
</file>